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318" r:id="rId2"/>
    <p:sldId id="348" r:id="rId3"/>
    <p:sldId id="329" r:id="rId4"/>
    <p:sldId id="339" r:id="rId5"/>
    <p:sldId id="340" r:id="rId6"/>
    <p:sldId id="342" r:id="rId7"/>
    <p:sldId id="345" r:id="rId8"/>
    <p:sldId id="341" r:id="rId9"/>
    <p:sldId id="344" r:id="rId10"/>
    <p:sldId id="346" r:id="rId11"/>
    <p:sldId id="347" r:id="rId12"/>
    <p:sldId id="349" r:id="rId13"/>
    <p:sldId id="350" r:id="rId14"/>
    <p:sldId id="351" r:id="rId15"/>
    <p:sldId id="352" r:id="rId16"/>
    <p:sldId id="353" r:id="rId17"/>
    <p:sldId id="354" r:id="rId18"/>
  </p:sldIdLst>
  <p:sldSz cx="12188825" cy="6858000"/>
  <p:notesSz cx="6858000" cy="9144000"/>
  <p:custDataLst>
    <p:tags r:id="rId21"/>
  </p:custDataLst>
  <p:defaultTextStyle>
    <a:defPPr rtl="0">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4030">
          <p15:clr>
            <a:srgbClr val="A4A3A4"/>
          </p15:clr>
        </p15:guide>
        <p15:guide id="3" orient="horz" pos="1152">
          <p15:clr>
            <a:srgbClr val="A4A3A4"/>
          </p15:clr>
        </p15:guide>
        <p15:guide id="4" orient="horz" pos="1018">
          <p15:clr>
            <a:srgbClr val="A4A3A4"/>
          </p15:clr>
        </p15:guide>
        <p15:guide id="5" orient="horz" pos="3886">
          <p15:clr>
            <a:srgbClr val="A4A3A4"/>
          </p15:clr>
        </p15:guide>
        <p15:guide id="6" orient="horz" pos="2928">
          <p15:clr>
            <a:srgbClr val="A4A3A4"/>
          </p15:clr>
        </p15:guide>
        <p15:guide id="7" orient="horz" pos="3072">
          <p15:clr>
            <a:srgbClr val="A4A3A4"/>
          </p15:clr>
        </p15:guide>
        <p15:guide id="8" orient="horz" pos="407">
          <p15:clr>
            <a:srgbClr val="A4A3A4"/>
          </p15:clr>
        </p15:guide>
        <p15:guide id="9" pos="3839">
          <p15:clr>
            <a:srgbClr val="A4A3A4"/>
          </p15:clr>
        </p15:guide>
        <p15:guide id="10" pos="959">
          <p15:clr>
            <a:srgbClr val="A4A3A4"/>
          </p15:clr>
        </p15:guide>
        <p15:guide id="11" pos="7151">
          <p15:clr>
            <a:srgbClr val="A4A3A4"/>
          </p15:clr>
        </p15:guide>
        <p15:guide id="12" pos="671">
          <p15:clr>
            <a:srgbClr val="A4A3A4"/>
          </p15:clr>
        </p15:guide>
        <p15:guide id="13" pos="4991">
          <p15:clr>
            <a:srgbClr val="A4A3A4"/>
          </p15:clr>
        </p15:guide>
        <p15:guide id="14" pos="7007">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8282"/>
    <a:srgbClr val="6E90FE"/>
    <a:srgbClr val="8086FC"/>
    <a:srgbClr val="6D6DFB"/>
    <a:srgbClr val="4E78F0"/>
    <a:srgbClr val="F0932C"/>
    <a:srgbClr val="92C610"/>
    <a:srgbClr val="9FD812"/>
    <a:srgbClr val="E05F2C"/>
    <a:srgbClr val="0ABE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AE116D-08AB-4455-9AAA-98845C1CE1CB}" v="523" dt="2025-03-26T19:29:54.813"/>
  </p1510:revLst>
</p1510:revInfo>
</file>

<file path=ppt/tableStyles.xml><?xml version="1.0" encoding="utf-8"?>
<a:tblStyleLst xmlns:a="http://schemas.openxmlformats.org/drawingml/2006/main" def="{69CF1AB2-1976-4502-BF36-3FF5EA21886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29" autoAdjust="0"/>
  </p:normalViewPr>
  <p:slideViewPr>
    <p:cSldViewPr showGuides="1">
      <p:cViewPr varScale="1">
        <p:scale>
          <a:sx n="56" d="100"/>
          <a:sy n="56" d="100"/>
        </p:scale>
        <p:origin x="600" y="276"/>
      </p:cViewPr>
      <p:guideLst>
        <p:guide orient="horz" pos="2160"/>
        <p:guide orient="horz" pos="4030"/>
        <p:guide orient="horz" pos="1152"/>
        <p:guide orient="horz" pos="1018"/>
        <p:guide orient="horz" pos="3886"/>
        <p:guide orient="horz" pos="2928"/>
        <p:guide orient="horz" pos="3072"/>
        <p:guide orient="horz" pos="407"/>
        <p:guide pos="3839"/>
        <p:guide pos="959"/>
        <p:guide pos="7151"/>
        <p:guide pos="671"/>
        <p:guide pos="4991"/>
        <p:guide pos="7007"/>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72" d="100"/>
          <a:sy n="72" d="100"/>
        </p:scale>
        <p:origin x="414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eus Martins Bruno" userId="c7c660aaf030b7ca" providerId="LiveId" clId="{3CAE116D-08AB-4455-9AAA-98845C1CE1CB}"/>
    <pc:docChg chg="undo redo custSel addSld delSld modSld sldOrd">
      <pc:chgData name="Mateus Martins Bruno" userId="c7c660aaf030b7ca" providerId="LiveId" clId="{3CAE116D-08AB-4455-9AAA-98845C1CE1CB}" dt="2025-03-27T10:54:06.881" v="17796" actId="27636"/>
      <pc:docMkLst>
        <pc:docMk/>
      </pc:docMkLst>
      <pc:sldChg chg="addSp modSp mod">
        <pc:chgData name="Mateus Martins Bruno" userId="c7c660aaf030b7ca" providerId="LiveId" clId="{3CAE116D-08AB-4455-9AAA-98845C1CE1CB}" dt="2025-03-25T14:06:44.836" v="648" actId="20577"/>
        <pc:sldMkLst>
          <pc:docMk/>
          <pc:sldMk cId="2320115561" sldId="318"/>
        </pc:sldMkLst>
        <pc:spChg chg="mod">
          <ac:chgData name="Mateus Martins Bruno" userId="c7c660aaf030b7ca" providerId="LiveId" clId="{3CAE116D-08AB-4455-9AAA-98845C1CE1CB}" dt="2025-03-25T14:01:57.397" v="432" actId="113"/>
          <ac:spMkLst>
            <pc:docMk/>
            <pc:sldMk cId="2320115561" sldId="318"/>
            <ac:spMk id="2" creationId="{00000000-0000-0000-0000-000000000000}"/>
          </ac:spMkLst>
        </pc:spChg>
        <pc:spChg chg="mod">
          <ac:chgData name="Mateus Martins Bruno" userId="c7c660aaf030b7ca" providerId="LiveId" clId="{3CAE116D-08AB-4455-9AAA-98845C1CE1CB}" dt="2025-03-25T14:06:44.836" v="648" actId="20577"/>
          <ac:spMkLst>
            <pc:docMk/>
            <pc:sldMk cId="2320115561" sldId="318"/>
            <ac:spMk id="3" creationId="{00000000-0000-0000-0000-000000000000}"/>
          </ac:spMkLst>
        </pc:spChg>
        <pc:picChg chg="add mod modCrop">
          <ac:chgData name="Mateus Martins Bruno" userId="c7c660aaf030b7ca" providerId="LiveId" clId="{3CAE116D-08AB-4455-9AAA-98845C1CE1CB}" dt="2025-03-25T14:04:36.468" v="615" actId="1076"/>
          <ac:picMkLst>
            <pc:docMk/>
            <pc:sldMk cId="2320115561" sldId="318"/>
            <ac:picMk id="7" creationId="{0386D84E-BAD1-70EC-718A-5B3D23B8AB48}"/>
          </ac:picMkLst>
        </pc:picChg>
      </pc:sldChg>
      <pc:sldChg chg="modSp mod">
        <pc:chgData name="Mateus Martins Bruno" userId="c7c660aaf030b7ca" providerId="LiveId" clId="{3CAE116D-08AB-4455-9AAA-98845C1CE1CB}" dt="2025-03-25T14:12:16.912" v="792" actId="1076"/>
        <pc:sldMkLst>
          <pc:docMk/>
          <pc:sldMk cId="2717604774" sldId="329"/>
        </pc:sldMkLst>
        <pc:spChg chg="mod">
          <ac:chgData name="Mateus Martins Bruno" userId="c7c660aaf030b7ca" providerId="LiveId" clId="{3CAE116D-08AB-4455-9AAA-98845C1CE1CB}" dt="2025-03-25T14:08:29.174" v="744" actId="20577"/>
          <ac:spMkLst>
            <pc:docMk/>
            <pc:sldMk cId="2717604774" sldId="329"/>
            <ac:spMk id="13" creationId="{00000000-0000-0000-0000-000000000000}"/>
          </ac:spMkLst>
        </pc:spChg>
        <pc:spChg chg="mod">
          <ac:chgData name="Mateus Martins Bruno" userId="c7c660aaf030b7ca" providerId="LiveId" clId="{3CAE116D-08AB-4455-9AAA-98845C1CE1CB}" dt="2025-03-25T14:12:16.912" v="792" actId="1076"/>
          <ac:spMkLst>
            <pc:docMk/>
            <pc:sldMk cId="2717604774" sldId="329"/>
            <ac:spMk id="14" creationId="{00000000-0000-0000-0000-000000000000}"/>
          </ac:spMkLst>
        </pc:spChg>
      </pc:sldChg>
      <pc:sldChg chg="modSp del mod">
        <pc:chgData name="Mateus Martins Bruno" userId="c7c660aaf030b7ca" providerId="LiveId" clId="{3CAE116D-08AB-4455-9AAA-98845C1CE1CB}" dt="2025-03-27T10:46:34.249" v="16972" actId="47"/>
        <pc:sldMkLst>
          <pc:docMk/>
          <pc:sldMk cId="2193902762" sldId="330"/>
        </pc:sldMkLst>
      </pc:sldChg>
      <pc:sldChg chg="del">
        <pc:chgData name="Mateus Martins Bruno" userId="c7c660aaf030b7ca" providerId="LiveId" clId="{3CAE116D-08AB-4455-9AAA-98845C1CE1CB}" dt="2025-03-27T10:46:36.047" v="16973" actId="47"/>
        <pc:sldMkLst>
          <pc:docMk/>
          <pc:sldMk cId="1447595293" sldId="331"/>
        </pc:sldMkLst>
      </pc:sldChg>
      <pc:sldChg chg="del">
        <pc:chgData name="Mateus Martins Bruno" userId="c7c660aaf030b7ca" providerId="LiveId" clId="{3CAE116D-08AB-4455-9AAA-98845C1CE1CB}" dt="2025-03-27T10:46:36.531" v="16974" actId="47"/>
        <pc:sldMkLst>
          <pc:docMk/>
          <pc:sldMk cId="3998328905" sldId="332"/>
        </pc:sldMkLst>
      </pc:sldChg>
      <pc:sldChg chg="del">
        <pc:chgData name="Mateus Martins Bruno" userId="c7c660aaf030b7ca" providerId="LiveId" clId="{3CAE116D-08AB-4455-9AAA-98845C1CE1CB}" dt="2025-03-27T10:46:36.830" v="16975" actId="47"/>
        <pc:sldMkLst>
          <pc:docMk/>
          <pc:sldMk cId="3444006904" sldId="333"/>
        </pc:sldMkLst>
      </pc:sldChg>
      <pc:sldChg chg="del">
        <pc:chgData name="Mateus Martins Bruno" userId="c7c660aaf030b7ca" providerId="LiveId" clId="{3CAE116D-08AB-4455-9AAA-98845C1CE1CB}" dt="2025-03-27T10:46:37.849" v="16976" actId="47"/>
        <pc:sldMkLst>
          <pc:docMk/>
          <pc:sldMk cId="3817187371" sldId="334"/>
        </pc:sldMkLst>
      </pc:sldChg>
      <pc:sldChg chg="del">
        <pc:chgData name="Mateus Martins Bruno" userId="c7c660aaf030b7ca" providerId="LiveId" clId="{3CAE116D-08AB-4455-9AAA-98845C1CE1CB}" dt="2025-03-27T10:46:39.707" v="16977" actId="47"/>
        <pc:sldMkLst>
          <pc:docMk/>
          <pc:sldMk cId="102866038" sldId="335"/>
        </pc:sldMkLst>
      </pc:sldChg>
      <pc:sldChg chg="del">
        <pc:chgData name="Mateus Martins Bruno" userId="c7c660aaf030b7ca" providerId="LiveId" clId="{3CAE116D-08AB-4455-9AAA-98845C1CE1CB}" dt="2025-03-27T10:46:40.580" v="16978" actId="47"/>
        <pc:sldMkLst>
          <pc:docMk/>
          <pc:sldMk cId="3216253470" sldId="336"/>
        </pc:sldMkLst>
      </pc:sldChg>
      <pc:sldChg chg="del">
        <pc:chgData name="Mateus Martins Bruno" userId="c7c660aaf030b7ca" providerId="LiveId" clId="{3CAE116D-08AB-4455-9AAA-98845C1CE1CB}" dt="2025-03-27T10:46:41.180" v="16979" actId="47"/>
        <pc:sldMkLst>
          <pc:docMk/>
          <pc:sldMk cId="2551545397" sldId="337"/>
        </pc:sldMkLst>
      </pc:sldChg>
      <pc:sldChg chg="del">
        <pc:chgData name="Mateus Martins Bruno" userId="c7c660aaf030b7ca" providerId="LiveId" clId="{3CAE116D-08AB-4455-9AAA-98845C1CE1CB}" dt="2025-03-27T10:46:42.032" v="16980" actId="47"/>
        <pc:sldMkLst>
          <pc:docMk/>
          <pc:sldMk cId="577046454" sldId="338"/>
        </pc:sldMkLst>
      </pc:sldChg>
      <pc:sldChg chg="modSp add mod">
        <pc:chgData name="Mateus Martins Bruno" userId="c7c660aaf030b7ca" providerId="LiveId" clId="{3CAE116D-08AB-4455-9AAA-98845C1CE1CB}" dt="2025-03-25T14:25:29.056" v="882" actId="1076"/>
        <pc:sldMkLst>
          <pc:docMk/>
          <pc:sldMk cId="2910080806" sldId="339"/>
        </pc:sldMkLst>
        <pc:spChg chg="mod">
          <ac:chgData name="Mateus Martins Bruno" userId="c7c660aaf030b7ca" providerId="LiveId" clId="{3CAE116D-08AB-4455-9AAA-98845C1CE1CB}" dt="2025-03-25T14:25:29.056" v="882" actId="1076"/>
          <ac:spMkLst>
            <pc:docMk/>
            <pc:sldMk cId="2910080806" sldId="339"/>
            <ac:spMk id="14" creationId="{8ACB17E2-F4FC-0DDA-F3AE-7814196E7C06}"/>
          </ac:spMkLst>
        </pc:spChg>
      </pc:sldChg>
      <pc:sldChg chg="modSp add mod">
        <pc:chgData name="Mateus Martins Bruno" userId="c7c660aaf030b7ca" providerId="LiveId" clId="{3CAE116D-08AB-4455-9AAA-98845C1CE1CB}" dt="2025-03-25T19:01:07.169" v="2323" actId="20577"/>
        <pc:sldMkLst>
          <pc:docMk/>
          <pc:sldMk cId="1319279195" sldId="340"/>
        </pc:sldMkLst>
        <pc:spChg chg="mod">
          <ac:chgData name="Mateus Martins Bruno" userId="c7c660aaf030b7ca" providerId="LiveId" clId="{3CAE116D-08AB-4455-9AAA-98845C1CE1CB}" dt="2025-03-25T14:52:45.394" v="2216" actId="122"/>
          <ac:spMkLst>
            <pc:docMk/>
            <pc:sldMk cId="1319279195" sldId="340"/>
            <ac:spMk id="13" creationId="{A59B55E1-3971-D39D-0C48-AE125B0E999F}"/>
          </ac:spMkLst>
        </pc:spChg>
        <pc:spChg chg="mod">
          <ac:chgData name="Mateus Martins Bruno" userId="c7c660aaf030b7ca" providerId="LiveId" clId="{3CAE116D-08AB-4455-9AAA-98845C1CE1CB}" dt="2025-03-25T19:01:07.169" v="2323" actId="20577"/>
          <ac:spMkLst>
            <pc:docMk/>
            <pc:sldMk cId="1319279195" sldId="340"/>
            <ac:spMk id="14" creationId="{6D79B0BE-39C2-23E0-1DFA-F4F18FC4356D}"/>
          </ac:spMkLst>
        </pc:spChg>
      </pc:sldChg>
      <pc:sldChg chg="modSp add mod">
        <pc:chgData name="Mateus Martins Bruno" userId="c7c660aaf030b7ca" providerId="LiveId" clId="{3CAE116D-08AB-4455-9AAA-98845C1CE1CB}" dt="2025-03-26T17:42:12.893" v="9329" actId="20577"/>
        <pc:sldMkLst>
          <pc:docMk/>
          <pc:sldMk cId="2327277262" sldId="341"/>
        </pc:sldMkLst>
        <pc:spChg chg="mod">
          <ac:chgData name="Mateus Martins Bruno" userId="c7c660aaf030b7ca" providerId="LiveId" clId="{3CAE116D-08AB-4455-9AAA-98845C1CE1CB}" dt="2025-03-26T17:42:12.893" v="9329" actId="20577"/>
          <ac:spMkLst>
            <pc:docMk/>
            <pc:sldMk cId="2327277262" sldId="341"/>
            <ac:spMk id="14" creationId="{DFFEB7DA-15A8-FF20-1DC2-2AEA4DFD1770}"/>
          </ac:spMkLst>
        </pc:spChg>
      </pc:sldChg>
      <pc:sldChg chg="addSp delSp modSp add mod">
        <pc:chgData name="Mateus Martins Bruno" userId="c7c660aaf030b7ca" providerId="LiveId" clId="{3CAE116D-08AB-4455-9AAA-98845C1CE1CB}" dt="2025-03-26T17:42:35.243" v="9332"/>
        <pc:sldMkLst>
          <pc:docMk/>
          <pc:sldMk cId="490231221" sldId="342"/>
        </pc:sldMkLst>
        <pc:spChg chg="add mod">
          <ac:chgData name="Mateus Martins Bruno" userId="c7c660aaf030b7ca" providerId="LiveId" clId="{3CAE116D-08AB-4455-9AAA-98845C1CE1CB}" dt="2025-03-26T17:37:32.309" v="9247" actId="20577"/>
          <ac:spMkLst>
            <pc:docMk/>
            <pc:sldMk cId="490231221" sldId="342"/>
            <ac:spMk id="2" creationId="{B7C77C24-0ED9-D321-58ED-6BABA802574F}"/>
          </ac:spMkLst>
        </pc:spChg>
        <pc:spChg chg="mod">
          <ac:chgData name="Mateus Martins Bruno" userId="c7c660aaf030b7ca" providerId="LiveId" clId="{3CAE116D-08AB-4455-9AAA-98845C1CE1CB}" dt="2025-03-26T17:42:35.243" v="9332"/>
          <ac:spMkLst>
            <pc:docMk/>
            <pc:sldMk cId="490231221" sldId="342"/>
            <ac:spMk id="13" creationId="{F9A0FAD1-1A8B-9C24-5330-7696157454DB}"/>
          </ac:spMkLst>
        </pc:spChg>
      </pc:sldChg>
      <pc:sldChg chg="modSp add del mod">
        <pc:chgData name="Mateus Martins Bruno" userId="c7c660aaf030b7ca" providerId="LiveId" clId="{3CAE116D-08AB-4455-9AAA-98845C1CE1CB}" dt="2025-03-25T21:05:57.318" v="7259" actId="47"/>
        <pc:sldMkLst>
          <pc:docMk/>
          <pc:sldMk cId="1477432812" sldId="343"/>
        </pc:sldMkLst>
      </pc:sldChg>
      <pc:sldChg chg="modSp add mod ord">
        <pc:chgData name="Mateus Martins Bruno" userId="c7c660aaf030b7ca" providerId="LiveId" clId="{3CAE116D-08AB-4455-9AAA-98845C1CE1CB}" dt="2025-03-26T17:44:32.808" v="9376" actId="20577"/>
        <pc:sldMkLst>
          <pc:docMk/>
          <pc:sldMk cId="2021274513" sldId="344"/>
        </pc:sldMkLst>
        <pc:spChg chg="mod">
          <ac:chgData name="Mateus Martins Bruno" userId="c7c660aaf030b7ca" providerId="LiveId" clId="{3CAE116D-08AB-4455-9AAA-98845C1CE1CB}" dt="2025-03-26T17:44:32.808" v="9376" actId="20577"/>
          <ac:spMkLst>
            <pc:docMk/>
            <pc:sldMk cId="2021274513" sldId="344"/>
            <ac:spMk id="2" creationId="{397E6A68-228E-FB2E-5CF7-EC45890A1BDF}"/>
          </ac:spMkLst>
        </pc:spChg>
        <pc:spChg chg="mod">
          <ac:chgData name="Mateus Martins Bruno" userId="c7c660aaf030b7ca" providerId="LiveId" clId="{3CAE116D-08AB-4455-9AAA-98845C1CE1CB}" dt="2025-03-26T17:42:40.693" v="9333"/>
          <ac:spMkLst>
            <pc:docMk/>
            <pc:sldMk cId="2021274513" sldId="344"/>
            <ac:spMk id="13" creationId="{18A6B2A8-3395-18FA-E3F8-293A96DF3053}"/>
          </ac:spMkLst>
        </pc:spChg>
      </pc:sldChg>
      <pc:sldChg chg="modSp add mod">
        <pc:chgData name="Mateus Martins Bruno" userId="c7c660aaf030b7ca" providerId="LiveId" clId="{3CAE116D-08AB-4455-9AAA-98845C1CE1CB}" dt="2025-03-25T21:53:42.364" v="8828" actId="20577"/>
        <pc:sldMkLst>
          <pc:docMk/>
          <pc:sldMk cId="348486675" sldId="345"/>
        </pc:sldMkLst>
        <pc:spChg chg="mod">
          <ac:chgData name="Mateus Martins Bruno" userId="c7c660aaf030b7ca" providerId="LiveId" clId="{3CAE116D-08AB-4455-9AAA-98845C1CE1CB}" dt="2025-03-25T21:04:58.107" v="7258" actId="20577"/>
          <ac:spMkLst>
            <pc:docMk/>
            <pc:sldMk cId="348486675" sldId="345"/>
            <ac:spMk id="2" creationId="{70B72A6E-CD16-C4D5-CBFE-9DCC83428179}"/>
          </ac:spMkLst>
        </pc:spChg>
        <pc:spChg chg="mod">
          <ac:chgData name="Mateus Martins Bruno" userId="c7c660aaf030b7ca" providerId="LiveId" clId="{3CAE116D-08AB-4455-9AAA-98845C1CE1CB}" dt="2025-03-25T21:53:42.364" v="8828" actId="20577"/>
          <ac:spMkLst>
            <pc:docMk/>
            <pc:sldMk cId="348486675" sldId="345"/>
            <ac:spMk id="13" creationId="{0A219BD1-2E04-9792-EEDA-1DF25A03AC5F}"/>
          </ac:spMkLst>
        </pc:spChg>
      </pc:sldChg>
      <pc:sldChg chg="addSp delSp modSp add mod">
        <pc:chgData name="Mateus Martins Bruno" userId="c7c660aaf030b7ca" providerId="LiveId" clId="{3CAE116D-08AB-4455-9AAA-98845C1CE1CB}" dt="2025-03-26T17:42:46.310" v="9334"/>
        <pc:sldMkLst>
          <pc:docMk/>
          <pc:sldMk cId="4097166537" sldId="346"/>
        </pc:sldMkLst>
        <pc:spChg chg="mod">
          <ac:chgData name="Mateus Martins Bruno" userId="c7c660aaf030b7ca" providerId="LiveId" clId="{3CAE116D-08AB-4455-9AAA-98845C1CE1CB}" dt="2025-03-25T21:25:45.638" v="8444" actId="20577"/>
          <ac:spMkLst>
            <pc:docMk/>
            <pc:sldMk cId="4097166537" sldId="346"/>
            <ac:spMk id="2" creationId="{99BB88D2-3F22-B6CF-D788-0F4FA870605E}"/>
          </ac:spMkLst>
        </pc:spChg>
        <pc:spChg chg="mod">
          <ac:chgData name="Mateus Martins Bruno" userId="c7c660aaf030b7ca" providerId="LiveId" clId="{3CAE116D-08AB-4455-9AAA-98845C1CE1CB}" dt="2025-03-26T17:42:46.310" v="9334"/>
          <ac:spMkLst>
            <pc:docMk/>
            <pc:sldMk cId="4097166537" sldId="346"/>
            <ac:spMk id="13" creationId="{150C0EBB-CC0E-282C-0D2E-DDF631D53F42}"/>
          </ac:spMkLst>
        </pc:spChg>
      </pc:sldChg>
      <pc:sldChg chg="modSp add mod">
        <pc:chgData name="Mateus Martins Bruno" userId="c7c660aaf030b7ca" providerId="LiveId" clId="{3CAE116D-08AB-4455-9AAA-98845C1CE1CB}" dt="2025-03-25T21:54:43.129" v="8905" actId="313"/>
        <pc:sldMkLst>
          <pc:docMk/>
          <pc:sldMk cId="894551919" sldId="347"/>
        </pc:sldMkLst>
        <pc:spChg chg="mod">
          <ac:chgData name="Mateus Martins Bruno" userId="c7c660aaf030b7ca" providerId="LiveId" clId="{3CAE116D-08AB-4455-9AAA-98845C1CE1CB}" dt="2025-03-25T21:51:15.280" v="8777" actId="1076"/>
          <ac:spMkLst>
            <pc:docMk/>
            <pc:sldMk cId="894551919" sldId="347"/>
            <ac:spMk id="2" creationId="{B2E66804-606E-8594-7BC1-9CD10D02B0E7}"/>
          </ac:spMkLst>
        </pc:spChg>
        <pc:spChg chg="mod">
          <ac:chgData name="Mateus Martins Bruno" userId="c7c660aaf030b7ca" providerId="LiveId" clId="{3CAE116D-08AB-4455-9AAA-98845C1CE1CB}" dt="2025-03-25T21:54:43.129" v="8905" actId="313"/>
          <ac:spMkLst>
            <pc:docMk/>
            <pc:sldMk cId="894551919" sldId="347"/>
            <ac:spMk id="13" creationId="{AAD518A7-78D1-38DE-3FC7-7EC7786285FD}"/>
          </ac:spMkLst>
        </pc:spChg>
      </pc:sldChg>
      <pc:sldChg chg="modSp add mod">
        <pc:chgData name="Mateus Martins Bruno" userId="c7c660aaf030b7ca" providerId="LiveId" clId="{3CAE116D-08AB-4455-9AAA-98845C1CE1CB}" dt="2025-03-26T17:54:36.650" v="9511" actId="20577"/>
        <pc:sldMkLst>
          <pc:docMk/>
          <pc:sldMk cId="3617326213" sldId="348"/>
        </pc:sldMkLst>
        <pc:spChg chg="mod">
          <ac:chgData name="Mateus Martins Bruno" userId="c7c660aaf030b7ca" providerId="LiveId" clId="{3CAE116D-08AB-4455-9AAA-98845C1CE1CB}" dt="2025-03-25T21:28:24.691" v="8473" actId="20577"/>
          <ac:spMkLst>
            <pc:docMk/>
            <pc:sldMk cId="3617326213" sldId="348"/>
            <ac:spMk id="2" creationId="{EDA8044D-C82D-B3DA-DBBA-AAA534E78426}"/>
          </ac:spMkLst>
        </pc:spChg>
        <pc:spChg chg="mod">
          <ac:chgData name="Mateus Martins Bruno" userId="c7c660aaf030b7ca" providerId="LiveId" clId="{3CAE116D-08AB-4455-9AAA-98845C1CE1CB}" dt="2025-03-25T21:48:19.779" v="8672" actId="207"/>
          <ac:spMkLst>
            <pc:docMk/>
            <pc:sldMk cId="3617326213" sldId="348"/>
            <ac:spMk id="3" creationId="{44588AB2-516A-8E2C-0773-751DC0BCDC81}"/>
          </ac:spMkLst>
        </pc:spChg>
        <pc:graphicFrameChg chg="mod">
          <ac:chgData name="Mateus Martins Bruno" userId="c7c660aaf030b7ca" providerId="LiveId" clId="{3CAE116D-08AB-4455-9AAA-98845C1CE1CB}" dt="2025-03-26T17:54:36.650" v="9511" actId="20577"/>
          <ac:graphicFrameMkLst>
            <pc:docMk/>
            <pc:sldMk cId="3617326213" sldId="348"/>
            <ac:graphicFrameMk id="5" creationId="{1899FB81-9CD0-7285-7541-CF2811C88DF9}"/>
          </ac:graphicFrameMkLst>
        </pc:graphicFrameChg>
      </pc:sldChg>
      <pc:sldChg chg="modSp add mod">
        <pc:chgData name="Mateus Martins Bruno" userId="c7c660aaf030b7ca" providerId="LiveId" clId="{3CAE116D-08AB-4455-9AAA-98845C1CE1CB}" dt="2025-03-27T10:43:55.894" v="16966" actId="20577"/>
        <pc:sldMkLst>
          <pc:docMk/>
          <pc:sldMk cId="2264793799" sldId="349"/>
        </pc:sldMkLst>
        <pc:spChg chg="mod">
          <ac:chgData name="Mateus Martins Bruno" userId="c7c660aaf030b7ca" providerId="LiveId" clId="{3CAE116D-08AB-4455-9AAA-98845C1CE1CB}" dt="2025-03-27T10:43:55.894" v="16966" actId="20577"/>
          <ac:spMkLst>
            <pc:docMk/>
            <pc:sldMk cId="2264793799" sldId="349"/>
            <ac:spMk id="2" creationId="{492B4A74-ACBB-219B-3232-46FFDD2F7638}"/>
          </ac:spMkLst>
        </pc:spChg>
        <pc:spChg chg="mod">
          <ac:chgData name="Mateus Martins Bruno" userId="c7c660aaf030b7ca" providerId="LiveId" clId="{3CAE116D-08AB-4455-9AAA-98845C1CE1CB}" dt="2025-03-26T17:55:22.459" v="9605" actId="20577"/>
          <ac:spMkLst>
            <pc:docMk/>
            <pc:sldMk cId="2264793799" sldId="349"/>
            <ac:spMk id="13" creationId="{B04D4BE6-82AC-6606-33B5-A661A599FFEE}"/>
          </ac:spMkLst>
        </pc:spChg>
      </pc:sldChg>
      <pc:sldChg chg="new del">
        <pc:chgData name="Mateus Martins Bruno" userId="c7c660aaf030b7ca" providerId="LiveId" clId="{3CAE116D-08AB-4455-9AAA-98845C1CE1CB}" dt="2025-03-26T17:50:37.113" v="9386" actId="680"/>
        <pc:sldMkLst>
          <pc:docMk/>
          <pc:sldMk cId="3716144431" sldId="349"/>
        </pc:sldMkLst>
      </pc:sldChg>
      <pc:sldChg chg="modSp add mod">
        <pc:chgData name="Mateus Martins Bruno" userId="c7c660aaf030b7ca" providerId="LiveId" clId="{3CAE116D-08AB-4455-9AAA-98845C1CE1CB}" dt="2025-03-26T18:44:39.960" v="11967" actId="20577"/>
        <pc:sldMkLst>
          <pc:docMk/>
          <pc:sldMk cId="998029653" sldId="350"/>
        </pc:sldMkLst>
        <pc:spChg chg="mod">
          <ac:chgData name="Mateus Martins Bruno" userId="c7c660aaf030b7ca" providerId="LiveId" clId="{3CAE116D-08AB-4455-9AAA-98845C1CE1CB}" dt="2025-03-26T18:44:39.960" v="11967" actId="20577"/>
          <ac:spMkLst>
            <pc:docMk/>
            <pc:sldMk cId="998029653" sldId="350"/>
            <ac:spMk id="2" creationId="{45A4BBA9-C4EC-4616-0678-8477BCFB3AC6}"/>
          </ac:spMkLst>
        </pc:spChg>
        <pc:spChg chg="mod">
          <ac:chgData name="Mateus Martins Bruno" userId="c7c660aaf030b7ca" providerId="LiveId" clId="{3CAE116D-08AB-4455-9AAA-98845C1CE1CB}" dt="2025-03-26T18:41:26.270" v="11248" actId="20577"/>
          <ac:spMkLst>
            <pc:docMk/>
            <pc:sldMk cId="998029653" sldId="350"/>
            <ac:spMk id="13" creationId="{B849BAD4-D2E3-D219-C6E8-299D73BB4352}"/>
          </ac:spMkLst>
        </pc:spChg>
      </pc:sldChg>
      <pc:sldChg chg="new del">
        <pc:chgData name="Mateus Martins Bruno" userId="c7c660aaf030b7ca" providerId="LiveId" clId="{3CAE116D-08AB-4455-9AAA-98845C1CE1CB}" dt="2025-03-26T17:50:36.442" v="9385" actId="680"/>
        <pc:sldMkLst>
          <pc:docMk/>
          <pc:sldMk cId="2114106346" sldId="350"/>
        </pc:sldMkLst>
      </pc:sldChg>
      <pc:sldChg chg="new del">
        <pc:chgData name="Mateus Martins Bruno" userId="c7c660aaf030b7ca" providerId="LiveId" clId="{3CAE116D-08AB-4455-9AAA-98845C1CE1CB}" dt="2025-03-26T17:50:35.775" v="9384" actId="680"/>
        <pc:sldMkLst>
          <pc:docMk/>
          <pc:sldMk cId="1810679314" sldId="351"/>
        </pc:sldMkLst>
      </pc:sldChg>
      <pc:sldChg chg="modSp add mod">
        <pc:chgData name="Mateus Martins Bruno" userId="c7c660aaf030b7ca" providerId="LiveId" clId="{3CAE116D-08AB-4455-9AAA-98845C1CE1CB}" dt="2025-03-27T10:46:29.246" v="16971" actId="20577"/>
        <pc:sldMkLst>
          <pc:docMk/>
          <pc:sldMk cId="3850127275" sldId="351"/>
        </pc:sldMkLst>
        <pc:spChg chg="mod">
          <ac:chgData name="Mateus Martins Bruno" userId="c7c660aaf030b7ca" providerId="LiveId" clId="{3CAE116D-08AB-4455-9AAA-98845C1CE1CB}" dt="2025-03-27T10:46:29.246" v="16971" actId="20577"/>
          <ac:spMkLst>
            <pc:docMk/>
            <pc:sldMk cId="3850127275" sldId="351"/>
            <ac:spMk id="2" creationId="{47566BD7-6E45-A122-52D1-0F9FE530AF80}"/>
          </ac:spMkLst>
        </pc:spChg>
        <pc:spChg chg="mod">
          <ac:chgData name="Mateus Martins Bruno" userId="c7c660aaf030b7ca" providerId="LiveId" clId="{3CAE116D-08AB-4455-9AAA-98845C1CE1CB}" dt="2025-03-26T18:46:41.869" v="11969" actId="20577"/>
          <ac:spMkLst>
            <pc:docMk/>
            <pc:sldMk cId="3850127275" sldId="351"/>
            <ac:spMk id="13" creationId="{B109CE97-8E5D-0CEC-A831-550ECADE0871}"/>
          </ac:spMkLst>
        </pc:spChg>
      </pc:sldChg>
      <pc:sldChg chg="new del">
        <pc:chgData name="Mateus Martins Bruno" userId="c7c660aaf030b7ca" providerId="LiveId" clId="{3CAE116D-08AB-4455-9AAA-98845C1CE1CB}" dt="2025-03-26T17:50:35.295" v="9383" actId="680"/>
        <pc:sldMkLst>
          <pc:docMk/>
          <pc:sldMk cId="1322069497" sldId="352"/>
        </pc:sldMkLst>
      </pc:sldChg>
      <pc:sldChg chg="modSp add mod">
        <pc:chgData name="Mateus Martins Bruno" userId="c7c660aaf030b7ca" providerId="LiveId" clId="{3CAE116D-08AB-4455-9AAA-98845C1CE1CB}" dt="2025-03-27T10:29:29.347" v="16929" actId="20577"/>
        <pc:sldMkLst>
          <pc:docMk/>
          <pc:sldMk cId="3234212058" sldId="352"/>
        </pc:sldMkLst>
        <pc:spChg chg="mod">
          <ac:chgData name="Mateus Martins Bruno" userId="c7c660aaf030b7ca" providerId="LiveId" clId="{3CAE116D-08AB-4455-9AAA-98845C1CE1CB}" dt="2025-03-27T10:29:29.347" v="16929" actId="20577"/>
          <ac:spMkLst>
            <pc:docMk/>
            <pc:sldMk cId="3234212058" sldId="352"/>
            <ac:spMk id="2" creationId="{26840009-3437-4047-1B31-C668CBE01260}"/>
          </ac:spMkLst>
        </pc:spChg>
        <pc:spChg chg="mod">
          <ac:chgData name="Mateus Martins Bruno" userId="c7c660aaf030b7ca" providerId="LiveId" clId="{3CAE116D-08AB-4455-9AAA-98845C1CE1CB}" dt="2025-03-26T18:58:50.766" v="12992" actId="20577"/>
          <ac:spMkLst>
            <pc:docMk/>
            <pc:sldMk cId="3234212058" sldId="352"/>
            <ac:spMk id="13" creationId="{80A10638-3EE3-2407-66D1-7AD5385D421E}"/>
          </ac:spMkLst>
        </pc:spChg>
      </pc:sldChg>
      <pc:sldChg chg="new del">
        <pc:chgData name="Mateus Martins Bruno" userId="c7c660aaf030b7ca" providerId="LiveId" clId="{3CAE116D-08AB-4455-9AAA-98845C1CE1CB}" dt="2025-03-26T17:50:34.757" v="9382" actId="680"/>
        <pc:sldMkLst>
          <pc:docMk/>
          <pc:sldMk cId="803140412" sldId="353"/>
        </pc:sldMkLst>
      </pc:sldChg>
      <pc:sldChg chg="modSp add mod">
        <pc:chgData name="Mateus Martins Bruno" userId="c7c660aaf030b7ca" providerId="LiveId" clId="{3CAE116D-08AB-4455-9AAA-98845C1CE1CB}" dt="2025-03-26T19:30:00.414" v="16124" actId="20577"/>
        <pc:sldMkLst>
          <pc:docMk/>
          <pc:sldMk cId="4027290717" sldId="353"/>
        </pc:sldMkLst>
        <pc:spChg chg="mod">
          <ac:chgData name="Mateus Martins Bruno" userId="c7c660aaf030b7ca" providerId="LiveId" clId="{3CAE116D-08AB-4455-9AAA-98845C1CE1CB}" dt="2025-03-26T19:30:00.414" v="16124" actId="20577"/>
          <ac:spMkLst>
            <pc:docMk/>
            <pc:sldMk cId="4027290717" sldId="353"/>
            <ac:spMk id="2" creationId="{42FEF6BF-4ED3-AEF5-BAA5-B68CBF9D69EB}"/>
          </ac:spMkLst>
        </pc:spChg>
        <pc:spChg chg="mod">
          <ac:chgData name="Mateus Martins Bruno" userId="c7c660aaf030b7ca" providerId="LiveId" clId="{3CAE116D-08AB-4455-9AAA-98845C1CE1CB}" dt="2025-03-26T19:21:04.443" v="15501" actId="1076"/>
          <ac:spMkLst>
            <pc:docMk/>
            <pc:sldMk cId="4027290717" sldId="353"/>
            <ac:spMk id="13" creationId="{0BF64CD3-18B8-22A6-E043-4E286B68230F}"/>
          </ac:spMkLst>
        </pc:spChg>
      </pc:sldChg>
      <pc:sldChg chg="modSp add mod">
        <pc:chgData name="Mateus Martins Bruno" userId="c7c660aaf030b7ca" providerId="LiveId" clId="{3CAE116D-08AB-4455-9AAA-98845C1CE1CB}" dt="2025-03-27T10:54:06.881" v="17796" actId="27636"/>
        <pc:sldMkLst>
          <pc:docMk/>
          <pc:sldMk cId="436875380" sldId="354"/>
        </pc:sldMkLst>
        <pc:spChg chg="mod">
          <ac:chgData name="Mateus Martins Bruno" userId="c7c660aaf030b7ca" providerId="LiveId" clId="{3CAE116D-08AB-4455-9AAA-98845C1CE1CB}" dt="2025-03-27T10:54:06.881" v="17796" actId="27636"/>
          <ac:spMkLst>
            <pc:docMk/>
            <pc:sldMk cId="436875380" sldId="354"/>
            <ac:spMk id="2" creationId="{724DE964-CF01-6197-325C-62863037F3CC}"/>
          </ac:spMkLst>
        </pc:spChg>
        <pc:spChg chg="mod">
          <ac:chgData name="Mateus Martins Bruno" userId="c7c660aaf030b7ca" providerId="LiveId" clId="{3CAE116D-08AB-4455-9AAA-98845C1CE1CB}" dt="2025-03-26T19:30:44.691" v="16197" actId="20577"/>
          <ac:spMkLst>
            <pc:docMk/>
            <pc:sldMk cId="436875380" sldId="354"/>
            <ac:spMk id="13" creationId="{37FDE786-125E-5970-B2BC-545CBB804F80}"/>
          </ac:spMkLst>
        </pc:spChg>
      </pc:sldChg>
      <pc:sldChg chg="modSp add del mod">
        <pc:chgData name="Mateus Martins Bruno" userId="c7c660aaf030b7ca" providerId="LiveId" clId="{3CAE116D-08AB-4455-9AAA-98845C1CE1CB}" dt="2025-03-26T19:29:54.764" v="16120"/>
        <pc:sldMkLst>
          <pc:docMk/>
          <pc:sldMk cId="1003870292" sldId="354"/>
        </pc:sldMkLst>
        <pc:spChg chg="mod">
          <ac:chgData name="Mateus Martins Bruno" userId="c7c660aaf030b7ca" providerId="LiveId" clId="{3CAE116D-08AB-4455-9AAA-98845C1CE1CB}" dt="2025-03-26T19:29:54.534" v="16119" actId="6549"/>
          <ac:spMkLst>
            <pc:docMk/>
            <pc:sldMk cId="1003870292" sldId="354"/>
            <ac:spMk id="13" creationId="{2F235E9C-6743-A9B6-5644-EB86B7D7EDA8}"/>
          </ac:spMkLst>
        </pc:spChg>
      </pc:sldChg>
      <pc:sldChg chg="add del">
        <pc:chgData name="Mateus Martins Bruno" userId="c7c660aaf030b7ca" providerId="LiveId" clId="{3CAE116D-08AB-4455-9AAA-98845C1CE1CB}" dt="2025-03-26T19:29:53.881" v="16115"/>
        <pc:sldMkLst>
          <pc:docMk/>
          <pc:sldMk cId="1772763040" sldId="355"/>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BA91F1-7E8C-41C9-A838-D658A98417D5}" type="doc">
      <dgm:prSet loTypeId="urn:microsoft.com/office/officeart/2005/8/layout/vList2" loCatId="list" qsTypeId="urn:microsoft.com/office/officeart/2005/8/quickstyle/simple1" qsCatId="simple" csTypeId="urn:microsoft.com/office/officeart/2005/8/colors/accent6_2" csCatId="accent6" phldr="1"/>
      <dgm:spPr/>
      <dgm:t>
        <a:bodyPr rtlCol="0"/>
        <a:lstStyle/>
        <a:p>
          <a:pPr rtl="0"/>
          <a:endParaRPr lang="en-US"/>
        </a:p>
      </dgm:t>
    </dgm:pt>
    <dgm:pt modelId="{9A97DD9A-212E-426A-9594-7FEEEC4E1E2E}">
      <dgm:prSet phldrT="[Text]"/>
      <dgm:spPr/>
      <dgm:t>
        <a:bodyPr rtlCol="0"/>
        <a:lstStyle/>
        <a:p>
          <a:pPr rtl="0"/>
          <a:r>
            <a:rPr lang="pt-BR" noProof="0" dirty="0" err="1"/>
            <a:t>How</a:t>
          </a:r>
          <a:r>
            <a:rPr lang="pt-BR" noProof="0" dirty="0"/>
            <a:t> does Smith link </a:t>
          </a:r>
          <a:r>
            <a:rPr lang="pt-BR" noProof="0" dirty="0" err="1"/>
            <a:t>these</a:t>
          </a:r>
          <a:r>
            <a:rPr lang="pt-BR" noProof="0" dirty="0"/>
            <a:t> </a:t>
          </a:r>
          <a:r>
            <a:rPr lang="pt-BR" noProof="0" dirty="0" err="1"/>
            <a:t>issues</a:t>
          </a:r>
          <a:r>
            <a:rPr lang="pt-BR" noProof="0" dirty="0"/>
            <a:t>?</a:t>
          </a:r>
        </a:p>
      </dgm:t>
      <dgm:extLst>
        <a:ext uri="{E40237B7-FDA0-4F09-8148-C483321AD2D9}">
          <dgm14:cNvPr xmlns:dgm14="http://schemas.microsoft.com/office/drawing/2010/diagram" id="0" name="" title="Step 1 title"/>
        </a:ext>
      </dgm:extLst>
    </dgm:pt>
    <dgm:pt modelId="{CFB8B198-74C4-4710-BA7C-5F16A52BB9D3}" type="parTrans" cxnId="{6EE1A5DD-79E9-4FC2-BFBE-DA7B4C71D980}">
      <dgm:prSet/>
      <dgm:spPr/>
      <dgm:t>
        <a:bodyPr rtlCol="0"/>
        <a:lstStyle/>
        <a:p>
          <a:pPr rtl="0"/>
          <a:endParaRPr lang="pt-BR" noProof="0" dirty="0"/>
        </a:p>
      </dgm:t>
    </dgm:pt>
    <dgm:pt modelId="{A822033B-D112-4812-B9AC-0AEDBC4B3389}" type="sibTrans" cxnId="{6EE1A5DD-79E9-4FC2-BFBE-DA7B4C71D980}">
      <dgm:prSet/>
      <dgm:spPr/>
      <dgm:t>
        <a:bodyPr rtlCol="0"/>
        <a:lstStyle/>
        <a:p>
          <a:pPr rtl="0"/>
          <a:endParaRPr lang="pt-BR" noProof="0" dirty="0"/>
        </a:p>
      </dgm:t>
    </dgm:pt>
    <dgm:pt modelId="{B7F093E9-7C2E-44B4-8B3B-6CBE0FE3E35E}">
      <dgm:prSet phldrT="[Text]"/>
      <dgm:spPr/>
      <dgm:t>
        <a:bodyPr rtlCol="0"/>
        <a:lstStyle/>
        <a:p>
          <a:pPr rtl="0"/>
          <a:r>
            <a:rPr lang="pt-BR" noProof="0" dirty="0" err="1"/>
            <a:t>How</a:t>
          </a:r>
          <a:r>
            <a:rPr lang="pt-BR" noProof="0" dirty="0"/>
            <a:t> </a:t>
          </a:r>
          <a:r>
            <a:rPr lang="pt-BR" noProof="0" dirty="0" err="1"/>
            <a:t>Smith’s</a:t>
          </a:r>
          <a:r>
            <a:rPr lang="pt-BR" noProof="0" dirty="0"/>
            <a:t> </a:t>
          </a:r>
          <a:r>
            <a:rPr lang="pt-BR" noProof="0" dirty="0" err="1"/>
            <a:t>proposals</a:t>
          </a:r>
          <a:r>
            <a:rPr lang="pt-BR" noProof="0" dirty="0"/>
            <a:t> </a:t>
          </a:r>
          <a:r>
            <a:rPr lang="pt-BR" noProof="0" dirty="0" err="1"/>
            <a:t>affect</a:t>
          </a:r>
          <a:r>
            <a:rPr lang="pt-BR" noProof="0" dirty="0"/>
            <a:t> </a:t>
          </a:r>
          <a:r>
            <a:rPr lang="pt-BR" noProof="0" dirty="0" err="1"/>
            <a:t>them</a:t>
          </a:r>
          <a:r>
            <a:rPr lang="pt-BR" noProof="0" dirty="0"/>
            <a:t>?</a:t>
          </a:r>
        </a:p>
      </dgm:t>
      <dgm:extLst>
        <a:ext uri="{E40237B7-FDA0-4F09-8148-C483321AD2D9}">
          <dgm14:cNvPr xmlns:dgm14="http://schemas.microsoft.com/office/drawing/2010/diagram" id="0" name="" title="Step 2 title"/>
        </a:ext>
      </dgm:extLst>
    </dgm:pt>
    <dgm:pt modelId="{975EB889-7FE2-4B31-A57C-D6644EDC0C5B}" type="parTrans" cxnId="{05382DB0-93E0-41A2-9F05-DBE0C57CD836}">
      <dgm:prSet/>
      <dgm:spPr/>
      <dgm:t>
        <a:bodyPr rtlCol="0"/>
        <a:lstStyle/>
        <a:p>
          <a:pPr rtl="0"/>
          <a:endParaRPr lang="pt-BR" noProof="0" dirty="0"/>
        </a:p>
      </dgm:t>
    </dgm:pt>
    <dgm:pt modelId="{A2D02C68-2709-4715-A187-1730828C882F}" type="sibTrans" cxnId="{05382DB0-93E0-41A2-9F05-DBE0C57CD836}">
      <dgm:prSet/>
      <dgm:spPr/>
      <dgm:t>
        <a:bodyPr rtlCol="0"/>
        <a:lstStyle/>
        <a:p>
          <a:pPr rtl="0"/>
          <a:endParaRPr lang="pt-BR" noProof="0" dirty="0"/>
        </a:p>
      </dgm:t>
    </dgm:pt>
    <dgm:pt modelId="{9767D06C-E342-4313-B844-7CBE4BE72372}">
      <dgm:prSet phldrT="[Text]"/>
      <dgm:spPr/>
      <dgm:t>
        <a:bodyPr rtlCol="0"/>
        <a:lstStyle/>
        <a:p>
          <a:pPr rtl="0"/>
          <a:r>
            <a:rPr lang="pt-BR" noProof="0" dirty="0" err="1"/>
            <a:t>Towards</a:t>
          </a:r>
          <a:r>
            <a:rPr lang="pt-BR" noProof="0" dirty="0"/>
            <a:t> a </a:t>
          </a:r>
          <a:r>
            <a:rPr lang="pt-BR" noProof="0" dirty="0" err="1"/>
            <a:t>Politics</a:t>
          </a:r>
          <a:r>
            <a:rPr lang="pt-BR" noProof="0" dirty="0"/>
            <a:t> </a:t>
          </a:r>
          <a:r>
            <a:rPr lang="pt-BR" noProof="0" dirty="0" err="1"/>
            <a:t>of</a:t>
          </a:r>
          <a:r>
            <a:rPr lang="pt-BR" noProof="0" dirty="0"/>
            <a:t> </a:t>
          </a:r>
          <a:r>
            <a:rPr lang="pt-BR" noProof="0" dirty="0" err="1"/>
            <a:t>Sympathy</a:t>
          </a:r>
          <a:r>
            <a:rPr lang="pt-BR" noProof="0" dirty="0"/>
            <a:t>?</a:t>
          </a:r>
        </a:p>
      </dgm:t>
      <dgm:extLst>
        <a:ext uri="{E40237B7-FDA0-4F09-8148-C483321AD2D9}">
          <dgm14:cNvPr xmlns:dgm14="http://schemas.microsoft.com/office/drawing/2010/diagram" id="0" name="" title="Step 3 title"/>
        </a:ext>
      </dgm:extLst>
    </dgm:pt>
    <dgm:pt modelId="{07642ABB-36AA-4345-A138-3BA34143FF70}" type="parTrans" cxnId="{1F9E31E8-2B2E-4F8E-AA9B-B5366FE84796}">
      <dgm:prSet/>
      <dgm:spPr/>
      <dgm:t>
        <a:bodyPr rtlCol="0"/>
        <a:lstStyle/>
        <a:p>
          <a:pPr rtl="0"/>
          <a:endParaRPr lang="pt-BR" noProof="0" dirty="0"/>
        </a:p>
      </dgm:t>
    </dgm:pt>
    <dgm:pt modelId="{5B3210CA-F7F6-43EC-9250-21702872AB7F}" type="sibTrans" cxnId="{1F9E31E8-2B2E-4F8E-AA9B-B5366FE84796}">
      <dgm:prSet/>
      <dgm:spPr/>
      <dgm:t>
        <a:bodyPr rtlCol="0"/>
        <a:lstStyle/>
        <a:p>
          <a:pPr rtl="0"/>
          <a:endParaRPr lang="pt-BR" noProof="0" dirty="0"/>
        </a:p>
      </dgm:t>
    </dgm:pt>
    <dgm:pt modelId="{45D65E2E-57FB-46B9-A23E-155578272902}">
      <dgm:prSet phldrT="[Text]"/>
      <dgm:spPr/>
      <dgm:t>
        <a:bodyPr rtlCol="0"/>
        <a:lstStyle/>
        <a:p>
          <a:pPr rtl="0"/>
          <a:r>
            <a:rPr lang="pt-BR" noProof="0" dirty="0"/>
            <a:t>A </a:t>
          </a:r>
          <a:r>
            <a:rPr lang="pt-BR" noProof="0" dirty="0" err="1"/>
            <a:t>naturalist</a:t>
          </a:r>
          <a:r>
            <a:rPr lang="pt-BR" noProof="0" dirty="0"/>
            <a:t> </a:t>
          </a:r>
          <a:r>
            <a:rPr lang="pt-BR" noProof="0" dirty="0" err="1"/>
            <a:t>paradigm</a:t>
          </a:r>
          <a:endParaRPr lang="pt-BR" noProof="0" dirty="0"/>
        </a:p>
      </dgm:t>
      <dgm:extLst>
        <a:ext uri="{E40237B7-FDA0-4F09-8148-C483321AD2D9}">
          <dgm14:cNvPr xmlns:dgm14="http://schemas.microsoft.com/office/drawing/2010/diagram" id="0" name="" title="Step 1 task"/>
        </a:ext>
      </dgm:extLst>
    </dgm:pt>
    <dgm:pt modelId="{D504A610-38C8-4BDE-BB8B-E71AB9A63BD2}" type="parTrans" cxnId="{FE68F8E0-776A-49A3-8850-D44015EFEFE4}">
      <dgm:prSet/>
      <dgm:spPr/>
      <dgm:t>
        <a:bodyPr rtlCol="0"/>
        <a:lstStyle/>
        <a:p>
          <a:pPr rtl="0"/>
          <a:endParaRPr lang="pt-BR" noProof="0" dirty="0"/>
        </a:p>
      </dgm:t>
    </dgm:pt>
    <dgm:pt modelId="{C35F0E74-D801-4FFD-B331-4EF428DDF3B5}" type="sibTrans" cxnId="{FE68F8E0-776A-49A3-8850-D44015EFEFE4}">
      <dgm:prSet/>
      <dgm:spPr/>
      <dgm:t>
        <a:bodyPr rtlCol="0"/>
        <a:lstStyle/>
        <a:p>
          <a:pPr rtl="0"/>
          <a:endParaRPr lang="pt-BR" noProof="0" dirty="0"/>
        </a:p>
      </dgm:t>
    </dgm:pt>
    <dgm:pt modelId="{6F3E996A-0AA3-4EE3-B260-122F07FC63B9}">
      <dgm:prSet phldrT="[Text]"/>
      <dgm:spPr/>
      <dgm:t>
        <a:bodyPr rtlCol="0"/>
        <a:lstStyle/>
        <a:p>
          <a:pPr rtl="0"/>
          <a:r>
            <a:rPr lang="pt-BR" noProof="0" dirty="0"/>
            <a:t>The ‘</a:t>
          </a:r>
          <a:r>
            <a:rPr lang="pt-BR" noProof="0" dirty="0" err="1"/>
            <a:t>vicious</a:t>
          </a:r>
          <a:r>
            <a:rPr lang="pt-BR" noProof="0" dirty="0"/>
            <a:t>’ </a:t>
          </a:r>
          <a:r>
            <a:rPr lang="pt-BR" noProof="0" dirty="0" err="1"/>
            <a:t>distant</a:t>
          </a:r>
          <a:r>
            <a:rPr lang="pt-BR" noProof="0" dirty="0"/>
            <a:t> self</a:t>
          </a:r>
        </a:p>
      </dgm:t>
    </dgm:pt>
    <dgm:pt modelId="{C5F8FC29-3CC2-48C8-A0BA-184301B9A503}" type="parTrans" cxnId="{8EA684B7-844F-4D1A-913B-4AA924E72F75}">
      <dgm:prSet/>
      <dgm:spPr/>
      <dgm:t>
        <a:bodyPr rtlCol="0"/>
        <a:lstStyle/>
        <a:p>
          <a:pPr rtl="0"/>
          <a:endParaRPr lang="pt-BR" noProof="0" dirty="0"/>
        </a:p>
      </dgm:t>
    </dgm:pt>
    <dgm:pt modelId="{4960F7FB-C4ED-4761-9484-C868EE2CA5D8}" type="sibTrans" cxnId="{8EA684B7-844F-4D1A-913B-4AA924E72F75}">
      <dgm:prSet/>
      <dgm:spPr/>
      <dgm:t>
        <a:bodyPr rtlCol="0"/>
        <a:lstStyle/>
        <a:p>
          <a:pPr rtl="0"/>
          <a:endParaRPr lang="pt-BR" noProof="0" dirty="0"/>
        </a:p>
      </dgm:t>
    </dgm:pt>
    <dgm:pt modelId="{3D6FB82D-8702-4FD5-B446-B15492C8E8D3}">
      <dgm:prSet phldrT="[Text]"/>
      <dgm:spPr/>
      <dgm:t>
        <a:bodyPr rtlCol="0"/>
        <a:lstStyle/>
        <a:p>
          <a:pPr rtl="0"/>
          <a:r>
            <a:rPr lang="pt-BR" noProof="0" dirty="0" err="1"/>
            <a:t>On</a:t>
          </a:r>
          <a:r>
            <a:rPr lang="pt-BR" noProof="0" dirty="0"/>
            <a:t> </a:t>
          </a:r>
          <a:r>
            <a:rPr lang="pt-BR" noProof="0" dirty="0" err="1"/>
            <a:t>the</a:t>
          </a:r>
          <a:r>
            <a:rPr lang="pt-BR" noProof="0" dirty="0"/>
            <a:t> </a:t>
          </a:r>
          <a:r>
            <a:rPr lang="pt-BR" noProof="0" dirty="0" err="1"/>
            <a:t>principles</a:t>
          </a:r>
          <a:r>
            <a:rPr lang="pt-BR" noProof="0" dirty="0"/>
            <a:t> </a:t>
          </a:r>
          <a:r>
            <a:rPr lang="pt-BR" noProof="0" dirty="0" err="1"/>
            <a:t>of</a:t>
          </a:r>
          <a:r>
            <a:rPr lang="pt-BR" noProof="0" dirty="0"/>
            <a:t> ‘natural </a:t>
          </a:r>
          <a:r>
            <a:rPr lang="pt-BR" noProof="0" dirty="0" err="1"/>
            <a:t>liberty</a:t>
          </a:r>
          <a:r>
            <a:rPr lang="pt-BR" noProof="0" dirty="0"/>
            <a:t>’</a:t>
          </a:r>
        </a:p>
      </dgm:t>
      <dgm:extLst>
        <a:ext uri="{E40237B7-FDA0-4F09-8148-C483321AD2D9}">
          <dgm14:cNvPr xmlns:dgm14="http://schemas.microsoft.com/office/drawing/2010/diagram" id="0" name="" title="Step 2 task"/>
        </a:ext>
      </dgm:extLst>
    </dgm:pt>
    <dgm:pt modelId="{01064A5F-A089-4040-BEA5-E691D4390BDE}" type="parTrans" cxnId="{8C4DF61B-AB41-4B3C-AC5A-E6632D6E5366}">
      <dgm:prSet/>
      <dgm:spPr/>
      <dgm:t>
        <a:bodyPr rtlCol="0"/>
        <a:lstStyle/>
        <a:p>
          <a:pPr rtl="0"/>
          <a:endParaRPr lang="pt-BR" noProof="0" dirty="0"/>
        </a:p>
      </dgm:t>
    </dgm:pt>
    <dgm:pt modelId="{C0A9B8D0-1A45-4904-98C0-4C9491006681}" type="sibTrans" cxnId="{8C4DF61B-AB41-4B3C-AC5A-E6632D6E5366}">
      <dgm:prSet/>
      <dgm:spPr/>
      <dgm:t>
        <a:bodyPr rtlCol="0"/>
        <a:lstStyle/>
        <a:p>
          <a:pPr rtl="0"/>
          <a:endParaRPr lang="pt-BR" noProof="0" dirty="0"/>
        </a:p>
      </dgm:t>
    </dgm:pt>
    <dgm:pt modelId="{1F256EDC-5F96-4744-B15C-2D1943C70739}">
      <dgm:prSet phldrT="[Text]"/>
      <dgm:spPr/>
      <dgm:t>
        <a:bodyPr rtlCol="0"/>
        <a:lstStyle/>
        <a:p>
          <a:pPr rtl="0"/>
          <a:r>
            <a:rPr lang="pt-BR" noProof="0" dirty="0" err="1"/>
            <a:t>On</a:t>
          </a:r>
          <a:r>
            <a:rPr lang="pt-BR" noProof="0" dirty="0"/>
            <a:t> </a:t>
          </a:r>
          <a:r>
            <a:rPr lang="pt-BR" noProof="0" dirty="0" err="1"/>
            <a:t>Smith’s</a:t>
          </a:r>
          <a:r>
            <a:rPr lang="pt-BR" noProof="0" dirty="0"/>
            <a:t> </a:t>
          </a:r>
          <a:r>
            <a:rPr lang="pt-BR" noProof="0" dirty="0" err="1"/>
            <a:t>empirical</a:t>
          </a:r>
          <a:r>
            <a:rPr lang="pt-BR" noProof="0" dirty="0"/>
            <a:t> </a:t>
          </a:r>
          <a:r>
            <a:rPr lang="pt-BR" noProof="0" dirty="0" err="1"/>
            <a:t>assumptions</a:t>
          </a:r>
          <a:endParaRPr lang="pt-BR" noProof="0" dirty="0"/>
        </a:p>
      </dgm:t>
    </dgm:pt>
    <dgm:pt modelId="{2BDBFB8C-BDE9-486A-8DD1-A7FCA6AED5F0}" type="parTrans" cxnId="{81E937BE-E59C-4053-B608-515948E2BA0B}">
      <dgm:prSet/>
      <dgm:spPr/>
      <dgm:t>
        <a:bodyPr rtlCol="0"/>
        <a:lstStyle/>
        <a:p>
          <a:pPr rtl="0"/>
          <a:endParaRPr lang="pt-BR" noProof="0" dirty="0"/>
        </a:p>
      </dgm:t>
    </dgm:pt>
    <dgm:pt modelId="{360B594D-5CE0-47CD-8F68-0B32F75E34FC}" type="sibTrans" cxnId="{81E937BE-E59C-4053-B608-515948E2BA0B}">
      <dgm:prSet/>
      <dgm:spPr/>
      <dgm:t>
        <a:bodyPr rtlCol="0"/>
        <a:lstStyle/>
        <a:p>
          <a:pPr rtl="0"/>
          <a:endParaRPr lang="pt-BR" noProof="0" dirty="0"/>
        </a:p>
      </dgm:t>
    </dgm:pt>
    <dgm:pt modelId="{1C7CE6F0-51CD-4C6F-8D78-5811B4514215}" type="pres">
      <dgm:prSet presAssocID="{1DBA91F1-7E8C-41C9-A838-D658A98417D5}" presName="linear" presStyleCnt="0">
        <dgm:presLayoutVars>
          <dgm:animLvl val="lvl"/>
          <dgm:resizeHandles val="exact"/>
        </dgm:presLayoutVars>
      </dgm:prSet>
      <dgm:spPr/>
    </dgm:pt>
    <dgm:pt modelId="{3E944B1E-1E68-46EB-BF7B-F10632A189D3}" type="pres">
      <dgm:prSet presAssocID="{9A97DD9A-212E-426A-9594-7FEEEC4E1E2E}" presName="parentText" presStyleLbl="node1" presStyleIdx="0" presStyleCnt="3">
        <dgm:presLayoutVars>
          <dgm:chMax val="0"/>
          <dgm:bulletEnabled val="1"/>
        </dgm:presLayoutVars>
      </dgm:prSet>
      <dgm:spPr/>
    </dgm:pt>
    <dgm:pt modelId="{6C254C2C-AC01-4716-B755-F6527AEFEFA5}" type="pres">
      <dgm:prSet presAssocID="{9A97DD9A-212E-426A-9594-7FEEEC4E1E2E}" presName="childText" presStyleLbl="revTx" presStyleIdx="0" presStyleCnt="2">
        <dgm:presLayoutVars>
          <dgm:bulletEnabled val="1"/>
        </dgm:presLayoutVars>
      </dgm:prSet>
      <dgm:spPr/>
    </dgm:pt>
    <dgm:pt modelId="{538E56BB-4410-450F-8DDD-78134F0CA6E4}" type="pres">
      <dgm:prSet presAssocID="{B7F093E9-7C2E-44B4-8B3B-6CBE0FE3E35E}" presName="parentText" presStyleLbl="node1" presStyleIdx="1" presStyleCnt="3">
        <dgm:presLayoutVars>
          <dgm:chMax val="0"/>
          <dgm:bulletEnabled val="1"/>
        </dgm:presLayoutVars>
      </dgm:prSet>
      <dgm:spPr/>
    </dgm:pt>
    <dgm:pt modelId="{17DF9114-19EA-4055-AC0B-D3138E8076B8}" type="pres">
      <dgm:prSet presAssocID="{B7F093E9-7C2E-44B4-8B3B-6CBE0FE3E35E}" presName="childText" presStyleLbl="revTx" presStyleIdx="1" presStyleCnt="2">
        <dgm:presLayoutVars>
          <dgm:bulletEnabled val="1"/>
        </dgm:presLayoutVars>
      </dgm:prSet>
      <dgm:spPr/>
    </dgm:pt>
    <dgm:pt modelId="{ED959047-4403-4950-9F0B-0800DC494A5C}" type="pres">
      <dgm:prSet presAssocID="{9767D06C-E342-4313-B844-7CBE4BE72372}" presName="parentText" presStyleLbl="node1" presStyleIdx="2" presStyleCnt="3">
        <dgm:presLayoutVars>
          <dgm:chMax val="0"/>
          <dgm:bulletEnabled val="1"/>
        </dgm:presLayoutVars>
      </dgm:prSet>
      <dgm:spPr/>
    </dgm:pt>
  </dgm:ptLst>
  <dgm:cxnLst>
    <dgm:cxn modelId="{1E5DCF16-5FD8-4693-8D24-63389962E4A2}" type="presOf" srcId="{3D6FB82D-8702-4FD5-B446-B15492C8E8D3}" destId="{17DF9114-19EA-4055-AC0B-D3138E8076B8}" srcOrd="0" destOrd="0" presId="urn:microsoft.com/office/officeart/2005/8/layout/vList2"/>
    <dgm:cxn modelId="{8C4DF61B-AB41-4B3C-AC5A-E6632D6E5366}" srcId="{B7F093E9-7C2E-44B4-8B3B-6CBE0FE3E35E}" destId="{3D6FB82D-8702-4FD5-B446-B15492C8E8D3}" srcOrd="0" destOrd="0" parTransId="{01064A5F-A089-4040-BEA5-E691D4390BDE}" sibTransId="{C0A9B8D0-1A45-4904-98C0-4C9491006681}"/>
    <dgm:cxn modelId="{2E299E1F-7B75-47FB-A4AB-5E1D8FD5F51A}" type="presOf" srcId="{45D65E2E-57FB-46B9-A23E-155578272902}" destId="{6C254C2C-AC01-4716-B755-F6527AEFEFA5}" srcOrd="0" destOrd="0" presId="urn:microsoft.com/office/officeart/2005/8/layout/vList2"/>
    <dgm:cxn modelId="{DB9CFA21-B170-4236-9CC6-ADC2490DEE34}" type="presOf" srcId="{1F256EDC-5F96-4744-B15C-2D1943C70739}" destId="{17DF9114-19EA-4055-AC0B-D3138E8076B8}" srcOrd="0" destOrd="1" presId="urn:microsoft.com/office/officeart/2005/8/layout/vList2"/>
    <dgm:cxn modelId="{9832E873-2453-4B44-B0E2-2B0CD8DAB75A}" type="presOf" srcId="{9A97DD9A-212E-426A-9594-7FEEEC4E1E2E}" destId="{3E944B1E-1E68-46EB-BF7B-F10632A189D3}" srcOrd="0" destOrd="0" presId="urn:microsoft.com/office/officeart/2005/8/layout/vList2"/>
    <dgm:cxn modelId="{FB04088D-0F81-4209-A11E-5BD734ADBCFC}" type="presOf" srcId="{1DBA91F1-7E8C-41C9-A838-D658A98417D5}" destId="{1C7CE6F0-51CD-4C6F-8D78-5811B4514215}" srcOrd="0" destOrd="0" presId="urn:microsoft.com/office/officeart/2005/8/layout/vList2"/>
    <dgm:cxn modelId="{EED6119A-3CB9-45E0-B160-B669672D9C62}" type="presOf" srcId="{B7F093E9-7C2E-44B4-8B3B-6CBE0FE3E35E}" destId="{538E56BB-4410-450F-8DDD-78134F0CA6E4}" srcOrd="0" destOrd="0" presId="urn:microsoft.com/office/officeart/2005/8/layout/vList2"/>
    <dgm:cxn modelId="{D8483FA0-90BB-4C36-A3EF-353B312B4AF8}" type="presOf" srcId="{6F3E996A-0AA3-4EE3-B260-122F07FC63B9}" destId="{6C254C2C-AC01-4716-B755-F6527AEFEFA5}" srcOrd="0" destOrd="1" presId="urn:microsoft.com/office/officeart/2005/8/layout/vList2"/>
    <dgm:cxn modelId="{05382DB0-93E0-41A2-9F05-DBE0C57CD836}" srcId="{1DBA91F1-7E8C-41C9-A838-D658A98417D5}" destId="{B7F093E9-7C2E-44B4-8B3B-6CBE0FE3E35E}" srcOrd="1" destOrd="0" parTransId="{975EB889-7FE2-4B31-A57C-D6644EDC0C5B}" sibTransId="{A2D02C68-2709-4715-A187-1730828C882F}"/>
    <dgm:cxn modelId="{8EA684B7-844F-4D1A-913B-4AA924E72F75}" srcId="{9A97DD9A-212E-426A-9594-7FEEEC4E1E2E}" destId="{6F3E996A-0AA3-4EE3-B260-122F07FC63B9}" srcOrd="1" destOrd="0" parTransId="{C5F8FC29-3CC2-48C8-A0BA-184301B9A503}" sibTransId="{4960F7FB-C4ED-4761-9484-C868EE2CA5D8}"/>
    <dgm:cxn modelId="{81E937BE-E59C-4053-B608-515948E2BA0B}" srcId="{B7F093E9-7C2E-44B4-8B3B-6CBE0FE3E35E}" destId="{1F256EDC-5F96-4744-B15C-2D1943C70739}" srcOrd="1" destOrd="0" parTransId="{2BDBFB8C-BDE9-486A-8DD1-A7FCA6AED5F0}" sibTransId="{360B594D-5CE0-47CD-8F68-0B32F75E34FC}"/>
    <dgm:cxn modelId="{6EE1A5DD-79E9-4FC2-BFBE-DA7B4C71D980}" srcId="{1DBA91F1-7E8C-41C9-A838-D658A98417D5}" destId="{9A97DD9A-212E-426A-9594-7FEEEC4E1E2E}" srcOrd="0" destOrd="0" parTransId="{CFB8B198-74C4-4710-BA7C-5F16A52BB9D3}" sibTransId="{A822033B-D112-4812-B9AC-0AEDBC4B3389}"/>
    <dgm:cxn modelId="{FE68F8E0-776A-49A3-8850-D44015EFEFE4}" srcId="{9A97DD9A-212E-426A-9594-7FEEEC4E1E2E}" destId="{45D65E2E-57FB-46B9-A23E-155578272902}" srcOrd="0" destOrd="0" parTransId="{D504A610-38C8-4BDE-BB8B-E71AB9A63BD2}" sibTransId="{C35F0E74-D801-4FFD-B331-4EF428DDF3B5}"/>
    <dgm:cxn modelId="{8D7E74E3-9852-4D25-800E-C7BFC247CF39}" type="presOf" srcId="{9767D06C-E342-4313-B844-7CBE4BE72372}" destId="{ED959047-4403-4950-9F0B-0800DC494A5C}" srcOrd="0" destOrd="0" presId="urn:microsoft.com/office/officeart/2005/8/layout/vList2"/>
    <dgm:cxn modelId="{1F9E31E8-2B2E-4F8E-AA9B-B5366FE84796}" srcId="{1DBA91F1-7E8C-41C9-A838-D658A98417D5}" destId="{9767D06C-E342-4313-B844-7CBE4BE72372}" srcOrd="2" destOrd="0" parTransId="{07642ABB-36AA-4345-A138-3BA34143FF70}" sibTransId="{5B3210CA-F7F6-43EC-9250-21702872AB7F}"/>
    <dgm:cxn modelId="{D86A245D-7EBC-4E80-9C36-ABF7F837E387}" type="presParOf" srcId="{1C7CE6F0-51CD-4C6F-8D78-5811B4514215}" destId="{3E944B1E-1E68-46EB-BF7B-F10632A189D3}" srcOrd="0" destOrd="0" presId="urn:microsoft.com/office/officeart/2005/8/layout/vList2"/>
    <dgm:cxn modelId="{8781FFF2-CBF7-4D4F-9D9E-698D9C67C2F4}" type="presParOf" srcId="{1C7CE6F0-51CD-4C6F-8D78-5811B4514215}" destId="{6C254C2C-AC01-4716-B755-F6527AEFEFA5}" srcOrd="1" destOrd="0" presId="urn:microsoft.com/office/officeart/2005/8/layout/vList2"/>
    <dgm:cxn modelId="{60B53EA2-AD8A-426C-8B9B-9C999A3CE5C0}" type="presParOf" srcId="{1C7CE6F0-51CD-4C6F-8D78-5811B4514215}" destId="{538E56BB-4410-450F-8DDD-78134F0CA6E4}" srcOrd="2" destOrd="0" presId="urn:microsoft.com/office/officeart/2005/8/layout/vList2"/>
    <dgm:cxn modelId="{17CB90D2-A8F0-40FE-AF3B-D5F79A0E2BE1}" type="presParOf" srcId="{1C7CE6F0-51CD-4C6F-8D78-5811B4514215}" destId="{17DF9114-19EA-4055-AC0B-D3138E8076B8}" srcOrd="3" destOrd="0" presId="urn:microsoft.com/office/officeart/2005/8/layout/vList2"/>
    <dgm:cxn modelId="{F6E5B161-9A4A-4438-8FF6-27633BED29A1}" type="presParOf" srcId="{1C7CE6F0-51CD-4C6F-8D78-5811B4514215}" destId="{ED959047-4403-4950-9F0B-0800DC494A5C}"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944B1E-1E68-46EB-BF7B-F10632A189D3}">
      <dsp:nvSpPr>
        <dsp:cNvPr id="0" name=""/>
        <dsp:cNvSpPr/>
      </dsp:nvSpPr>
      <dsp:spPr>
        <a:xfrm>
          <a:off x="0" y="471844"/>
          <a:ext cx="4969767" cy="561599"/>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rtlCol="0" anchor="ctr" anchorCtr="0">
          <a:noAutofit/>
        </a:bodyPr>
        <a:lstStyle/>
        <a:p>
          <a:pPr marL="0" lvl="0" indent="0" algn="l" defTabSz="1066800" rtl="0">
            <a:lnSpc>
              <a:spcPct val="90000"/>
            </a:lnSpc>
            <a:spcBef>
              <a:spcPct val="0"/>
            </a:spcBef>
            <a:spcAft>
              <a:spcPct val="35000"/>
            </a:spcAft>
            <a:buNone/>
          </a:pPr>
          <a:r>
            <a:rPr lang="pt-BR" sz="2400" kern="1200" noProof="0" dirty="0" err="1"/>
            <a:t>How</a:t>
          </a:r>
          <a:r>
            <a:rPr lang="pt-BR" sz="2400" kern="1200" noProof="0" dirty="0"/>
            <a:t> does Smith link </a:t>
          </a:r>
          <a:r>
            <a:rPr lang="pt-BR" sz="2400" kern="1200" noProof="0" dirty="0" err="1"/>
            <a:t>these</a:t>
          </a:r>
          <a:r>
            <a:rPr lang="pt-BR" sz="2400" kern="1200" noProof="0" dirty="0"/>
            <a:t> </a:t>
          </a:r>
          <a:r>
            <a:rPr lang="pt-BR" sz="2400" kern="1200" noProof="0" dirty="0" err="1"/>
            <a:t>issues</a:t>
          </a:r>
          <a:r>
            <a:rPr lang="pt-BR" sz="2400" kern="1200" noProof="0" dirty="0"/>
            <a:t>?</a:t>
          </a:r>
        </a:p>
      </dsp:txBody>
      <dsp:txXfrm>
        <a:off x="27415" y="499259"/>
        <a:ext cx="4914937" cy="506769"/>
      </dsp:txXfrm>
    </dsp:sp>
    <dsp:sp modelId="{6C254C2C-AC01-4716-B755-F6527AEFEFA5}">
      <dsp:nvSpPr>
        <dsp:cNvPr id="0" name=""/>
        <dsp:cNvSpPr/>
      </dsp:nvSpPr>
      <dsp:spPr>
        <a:xfrm>
          <a:off x="0" y="1033444"/>
          <a:ext cx="4969767" cy="633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790" tIns="30480" rIns="170688" bIns="30480" numCol="1" spcCol="1270" rtlCol="0" anchor="t" anchorCtr="0">
          <a:noAutofit/>
        </a:bodyPr>
        <a:lstStyle/>
        <a:p>
          <a:pPr marL="171450" lvl="1" indent="-171450" algn="l" defTabSz="844550" rtl="0">
            <a:lnSpc>
              <a:spcPct val="90000"/>
            </a:lnSpc>
            <a:spcBef>
              <a:spcPct val="0"/>
            </a:spcBef>
            <a:spcAft>
              <a:spcPct val="20000"/>
            </a:spcAft>
            <a:buChar char="•"/>
          </a:pPr>
          <a:r>
            <a:rPr lang="pt-BR" sz="1900" kern="1200" noProof="0" dirty="0"/>
            <a:t>A </a:t>
          </a:r>
          <a:r>
            <a:rPr lang="pt-BR" sz="1900" kern="1200" noProof="0" dirty="0" err="1"/>
            <a:t>naturalist</a:t>
          </a:r>
          <a:r>
            <a:rPr lang="pt-BR" sz="1900" kern="1200" noProof="0" dirty="0"/>
            <a:t> </a:t>
          </a:r>
          <a:r>
            <a:rPr lang="pt-BR" sz="1900" kern="1200" noProof="0" dirty="0" err="1"/>
            <a:t>paradigm</a:t>
          </a:r>
          <a:endParaRPr lang="pt-BR" sz="1900" kern="1200" noProof="0" dirty="0"/>
        </a:p>
        <a:p>
          <a:pPr marL="171450" lvl="1" indent="-171450" algn="l" defTabSz="844550" rtl="0">
            <a:lnSpc>
              <a:spcPct val="90000"/>
            </a:lnSpc>
            <a:spcBef>
              <a:spcPct val="0"/>
            </a:spcBef>
            <a:spcAft>
              <a:spcPct val="20000"/>
            </a:spcAft>
            <a:buChar char="•"/>
          </a:pPr>
          <a:r>
            <a:rPr lang="pt-BR" sz="1900" kern="1200" noProof="0" dirty="0"/>
            <a:t>The ‘</a:t>
          </a:r>
          <a:r>
            <a:rPr lang="pt-BR" sz="1900" kern="1200" noProof="0" dirty="0" err="1"/>
            <a:t>vicious</a:t>
          </a:r>
          <a:r>
            <a:rPr lang="pt-BR" sz="1900" kern="1200" noProof="0" dirty="0"/>
            <a:t>’ </a:t>
          </a:r>
          <a:r>
            <a:rPr lang="pt-BR" sz="1900" kern="1200" noProof="0" dirty="0" err="1"/>
            <a:t>distant</a:t>
          </a:r>
          <a:r>
            <a:rPr lang="pt-BR" sz="1900" kern="1200" noProof="0" dirty="0"/>
            <a:t> self</a:t>
          </a:r>
        </a:p>
      </dsp:txBody>
      <dsp:txXfrm>
        <a:off x="0" y="1033444"/>
        <a:ext cx="4969767" cy="633420"/>
      </dsp:txXfrm>
    </dsp:sp>
    <dsp:sp modelId="{538E56BB-4410-450F-8DDD-78134F0CA6E4}">
      <dsp:nvSpPr>
        <dsp:cNvPr id="0" name=""/>
        <dsp:cNvSpPr/>
      </dsp:nvSpPr>
      <dsp:spPr>
        <a:xfrm>
          <a:off x="0" y="1666864"/>
          <a:ext cx="4969767" cy="561599"/>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rtlCol="0" anchor="ctr" anchorCtr="0">
          <a:noAutofit/>
        </a:bodyPr>
        <a:lstStyle/>
        <a:p>
          <a:pPr marL="0" lvl="0" indent="0" algn="l" defTabSz="1066800" rtl="0">
            <a:lnSpc>
              <a:spcPct val="90000"/>
            </a:lnSpc>
            <a:spcBef>
              <a:spcPct val="0"/>
            </a:spcBef>
            <a:spcAft>
              <a:spcPct val="35000"/>
            </a:spcAft>
            <a:buNone/>
          </a:pPr>
          <a:r>
            <a:rPr lang="pt-BR" sz="2400" kern="1200" noProof="0" dirty="0" err="1"/>
            <a:t>How</a:t>
          </a:r>
          <a:r>
            <a:rPr lang="pt-BR" sz="2400" kern="1200" noProof="0" dirty="0"/>
            <a:t> </a:t>
          </a:r>
          <a:r>
            <a:rPr lang="pt-BR" sz="2400" kern="1200" noProof="0" dirty="0" err="1"/>
            <a:t>Smith’s</a:t>
          </a:r>
          <a:r>
            <a:rPr lang="pt-BR" sz="2400" kern="1200" noProof="0" dirty="0"/>
            <a:t> </a:t>
          </a:r>
          <a:r>
            <a:rPr lang="pt-BR" sz="2400" kern="1200" noProof="0" dirty="0" err="1"/>
            <a:t>proposals</a:t>
          </a:r>
          <a:r>
            <a:rPr lang="pt-BR" sz="2400" kern="1200" noProof="0" dirty="0"/>
            <a:t> </a:t>
          </a:r>
          <a:r>
            <a:rPr lang="pt-BR" sz="2400" kern="1200" noProof="0" dirty="0" err="1"/>
            <a:t>affect</a:t>
          </a:r>
          <a:r>
            <a:rPr lang="pt-BR" sz="2400" kern="1200" noProof="0" dirty="0"/>
            <a:t> </a:t>
          </a:r>
          <a:r>
            <a:rPr lang="pt-BR" sz="2400" kern="1200" noProof="0" dirty="0" err="1"/>
            <a:t>them</a:t>
          </a:r>
          <a:r>
            <a:rPr lang="pt-BR" sz="2400" kern="1200" noProof="0" dirty="0"/>
            <a:t>?</a:t>
          </a:r>
        </a:p>
      </dsp:txBody>
      <dsp:txXfrm>
        <a:off x="27415" y="1694279"/>
        <a:ext cx="4914937" cy="506769"/>
      </dsp:txXfrm>
    </dsp:sp>
    <dsp:sp modelId="{17DF9114-19EA-4055-AC0B-D3138E8076B8}">
      <dsp:nvSpPr>
        <dsp:cNvPr id="0" name=""/>
        <dsp:cNvSpPr/>
      </dsp:nvSpPr>
      <dsp:spPr>
        <a:xfrm>
          <a:off x="0" y="2228464"/>
          <a:ext cx="4969767" cy="633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790" tIns="30480" rIns="170688" bIns="30480" numCol="1" spcCol="1270" rtlCol="0" anchor="t" anchorCtr="0">
          <a:noAutofit/>
        </a:bodyPr>
        <a:lstStyle/>
        <a:p>
          <a:pPr marL="171450" lvl="1" indent="-171450" algn="l" defTabSz="844550" rtl="0">
            <a:lnSpc>
              <a:spcPct val="90000"/>
            </a:lnSpc>
            <a:spcBef>
              <a:spcPct val="0"/>
            </a:spcBef>
            <a:spcAft>
              <a:spcPct val="20000"/>
            </a:spcAft>
            <a:buChar char="•"/>
          </a:pPr>
          <a:r>
            <a:rPr lang="pt-BR" sz="1900" kern="1200" noProof="0" dirty="0" err="1"/>
            <a:t>On</a:t>
          </a:r>
          <a:r>
            <a:rPr lang="pt-BR" sz="1900" kern="1200" noProof="0" dirty="0"/>
            <a:t> </a:t>
          </a:r>
          <a:r>
            <a:rPr lang="pt-BR" sz="1900" kern="1200" noProof="0" dirty="0" err="1"/>
            <a:t>the</a:t>
          </a:r>
          <a:r>
            <a:rPr lang="pt-BR" sz="1900" kern="1200" noProof="0" dirty="0"/>
            <a:t> </a:t>
          </a:r>
          <a:r>
            <a:rPr lang="pt-BR" sz="1900" kern="1200" noProof="0" dirty="0" err="1"/>
            <a:t>principles</a:t>
          </a:r>
          <a:r>
            <a:rPr lang="pt-BR" sz="1900" kern="1200" noProof="0" dirty="0"/>
            <a:t> </a:t>
          </a:r>
          <a:r>
            <a:rPr lang="pt-BR" sz="1900" kern="1200" noProof="0" dirty="0" err="1"/>
            <a:t>of</a:t>
          </a:r>
          <a:r>
            <a:rPr lang="pt-BR" sz="1900" kern="1200" noProof="0" dirty="0"/>
            <a:t> ‘natural </a:t>
          </a:r>
          <a:r>
            <a:rPr lang="pt-BR" sz="1900" kern="1200" noProof="0" dirty="0" err="1"/>
            <a:t>liberty</a:t>
          </a:r>
          <a:r>
            <a:rPr lang="pt-BR" sz="1900" kern="1200" noProof="0" dirty="0"/>
            <a:t>’</a:t>
          </a:r>
        </a:p>
        <a:p>
          <a:pPr marL="171450" lvl="1" indent="-171450" algn="l" defTabSz="844550" rtl="0">
            <a:lnSpc>
              <a:spcPct val="90000"/>
            </a:lnSpc>
            <a:spcBef>
              <a:spcPct val="0"/>
            </a:spcBef>
            <a:spcAft>
              <a:spcPct val="20000"/>
            </a:spcAft>
            <a:buChar char="•"/>
          </a:pPr>
          <a:r>
            <a:rPr lang="pt-BR" sz="1900" kern="1200" noProof="0" dirty="0" err="1"/>
            <a:t>On</a:t>
          </a:r>
          <a:r>
            <a:rPr lang="pt-BR" sz="1900" kern="1200" noProof="0" dirty="0"/>
            <a:t> </a:t>
          </a:r>
          <a:r>
            <a:rPr lang="pt-BR" sz="1900" kern="1200" noProof="0" dirty="0" err="1"/>
            <a:t>Smith’s</a:t>
          </a:r>
          <a:r>
            <a:rPr lang="pt-BR" sz="1900" kern="1200" noProof="0" dirty="0"/>
            <a:t> </a:t>
          </a:r>
          <a:r>
            <a:rPr lang="pt-BR" sz="1900" kern="1200" noProof="0" dirty="0" err="1"/>
            <a:t>empirical</a:t>
          </a:r>
          <a:r>
            <a:rPr lang="pt-BR" sz="1900" kern="1200" noProof="0" dirty="0"/>
            <a:t> </a:t>
          </a:r>
          <a:r>
            <a:rPr lang="pt-BR" sz="1900" kern="1200" noProof="0" dirty="0" err="1"/>
            <a:t>assumptions</a:t>
          </a:r>
          <a:endParaRPr lang="pt-BR" sz="1900" kern="1200" noProof="0" dirty="0"/>
        </a:p>
      </dsp:txBody>
      <dsp:txXfrm>
        <a:off x="0" y="2228464"/>
        <a:ext cx="4969767" cy="633420"/>
      </dsp:txXfrm>
    </dsp:sp>
    <dsp:sp modelId="{ED959047-4403-4950-9F0B-0800DC494A5C}">
      <dsp:nvSpPr>
        <dsp:cNvPr id="0" name=""/>
        <dsp:cNvSpPr/>
      </dsp:nvSpPr>
      <dsp:spPr>
        <a:xfrm>
          <a:off x="0" y="2861884"/>
          <a:ext cx="4969767" cy="561599"/>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rtlCol="0" anchor="ctr" anchorCtr="0">
          <a:noAutofit/>
        </a:bodyPr>
        <a:lstStyle/>
        <a:p>
          <a:pPr marL="0" lvl="0" indent="0" algn="l" defTabSz="1066800" rtl="0">
            <a:lnSpc>
              <a:spcPct val="90000"/>
            </a:lnSpc>
            <a:spcBef>
              <a:spcPct val="0"/>
            </a:spcBef>
            <a:spcAft>
              <a:spcPct val="35000"/>
            </a:spcAft>
            <a:buNone/>
          </a:pPr>
          <a:r>
            <a:rPr lang="pt-BR" sz="2400" kern="1200" noProof="0" dirty="0" err="1"/>
            <a:t>Towards</a:t>
          </a:r>
          <a:r>
            <a:rPr lang="pt-BR" sz="2400" kern="1200" noProof="0" dirty="0"/>
            <a:t> a </a:t>
          </a:r>
          <a:r>
            <a:rPr lang="pt-BR" sz="2400" kern="1200" noProof="0" dirty="0" err="1"/>
            <a:t>Politics</a:t>
          </a:r>
          <a:r>
            <a:rPr lang="pt-BR" sz="2400" kern="1200" noProof="0" dirty="0"/>
            <a:t> </a:t>
          </a:r>
          <a:r>
            <a:rPr lang="pt-BR" sz="2400" kern="1200" noProof="0" dirty="0" err="1"/>
            <a:t>of</a:t>
          </a:r>
          <a:r>
            <a:rPr lang="pt-BR" sz="2400" kern="1200" noProof="0" dirty="0"/>
            <a:t> </a:t>
          </a:r>
          <a:r>
            <a:rPr lang="pt-BR" sz="2400" kern="1200" noProof="0" dirty="0" err="1"/>
            <a:t>Sympathy</a:t>
          </a:r>
          <a:r>
            <a:rPr lang="pt-BR" sz="2400" kern="1200" noProof="0" dirty="0"/>
            <a:t>?</a:t>
          </a:r>
        </a:p>
      </dsp:txBody>
      <dsp:txXfrm>
        <a:off x="27415" y="2889299"/>
        <a:ext cx="4914937" cy="50676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pt-BR" dirty="0"/>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749BDAE4-9A39-4BA1-9136-D2EFA1E04D98}" type="datetime1">
              <a:rPr lang="pt-BR" smtClean="0"/>
              <a:t>27/03/2025</a:t>
            </a:fld>
            <a:endParaRPr lang="pt-BR" dirty="0"/>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pt-BR" dirty="0"/>
          </a:p>
        </p:txBody>
      </p:sp>
      <p:sp>
        <p:nvSpPr>
          <p:cNvPr id="5" name="Espaço reservado para o número do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AF8ED99B-9732-49FC-9C16-B56FEB1B1092}" type="slidenum">
              <a:rPr lang="pt-BR" smtClean="0"/>
              <a:t>‹nº›</a:t>
            </a:fld>
            <a:endParaRPr lang="pt-BR" dirty="0"/>
          </a:p>
        </p:txBody>
      </p:sp>
    </p:spTree>
    <p:extLst>
      <p:ext uri="{BB962C8B-B14F-4D97-AF65-F5344CB8AC3E}">
        <p14:creationId xmlns:p14="http://schemas.microsoft.com/office/powerpoint/2010/main" val="131466261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pt-BR" noProof="0" dirty="0"/>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rtl="0"/>
            <a:fld id="{A06ED614-FEEC-4ACC-BA12-4CAE9456AEEE}" type="datetime1">
              <a:rPr lang="pt-BR" noProof="0" smtClean="0"/>
              <a:t>27/03/2025</a:t>
            </a:fld>
            <a:endParaRPr lang="pt-BR" noProof="0" dirty="0"/>
          </a:p>
        </p:txBody>
      </p:sp>
      <p:sp>
        <p:nvSpPr>
          <p:cNvPr id="4" name="Espaço reservado para a imagem do slide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pt-BR" noProof="0" dirty="0"/>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pt-BR" noProof="0" dirty="0"/>
              <a:t>Clique para editar o texto Mestre</a:t>
            </a:r>
          </a:p>
          <a:p>
            <a:pPr lvl="1" rtl="0"/>
            <a:r>
              <a:rPr lang="pt-BR" noProof="0" dirty="0"/>
              <a:t>Segundo nível</a:t>
            </a:r>
          </a:p>
          <a:p>
            <a:pPr lvl="2" rtl="0"/>
            <a:r>
              <a:rPr lang="pt-BR" noProof="0" dirty="0"/>
              <a:t>Terceiro nível</a:t>
            </a:r>
          </a:p>
          <a:p>
            <a:pPr lvl="3" rtl="0"/>
            <a:r>
              <a:rPr lang="pt-BR" noProof="0" dirty="0"/>
              <a:t>Quarto nível</a:t>
            </a:r>
          </a:p>
          <a:p>
            <a:pPr lvl="4" rtl="0"/>
            <a:r>
              <a:rPr lang="pt-BR" noProof="0" dirty="0"/>
              <a:t>Quinto nível</a:t>
            </a: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pt-BR" noProof="0" dirty="0"/>
          </a:p>
        </p:txBody>
      </p:sp>
      <p:sp>
        <p:nvSpPr>
          <p:cNvPr id="7" name="Espaço reservado para o número do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F93199CD-3E1B-4AE6-990F-76F925F5EA9F}" type="slidenum">
              <a:rPr lang="pt-BR" noProof="0" smtClean="0"/>
              <a:t>‹nº›</a:t>
            </a:fld>
            <a:endParaRPr lang="pt-BR" noProof="0" dirty="0"/>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rtl="0"/>
            <a:fld id="{F93199CD-3E1B-4AE6-990F-76F925F5EA9F}" type="slidenum">
              <a:rPr lang="pt-BR" smtClean="0"/>
              <a:t>1</a:t>
            </a:fld>
            <a:endParaRPr lang="pt-BR" dirty="0"/>
          </a:p>
        </p:txBody>
      </p:sp>
    </p:spTree>
    <p:extLst>
      <p:ext uri="{BB962C8B-B14F-4D97-AF65-F5344CB8AC3E}">
        <p14:creationId xmlns:p14="http://schemas.microsoft.com/office/powerpoint/2010/main" val="4599054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FEB47E-F344-A003-C48F-F54A2CA71E53}"/>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ED36E857-7337-C249-1B1C-547BB7145C81}"/>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34580369-3A2C-5E91-8C30-7BF319081253}"/>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FF4F1615-7F18-BF67-C2CE-D95712110148}"/>
              </a:ext>
            </a:extLst>
          </p:cNvPr>
          <p:cNvSpPr>
            <a:spLocks noGrp="1"/>
          </p:cNvSpPr>
          <p:nvPr>
            <p:ph type="sldNum" sz="quarter" idx="10"/>
          </p:nvPr>
        </p:nvSpPr>
        <p:spPr/>
        <p:txBody>
          <a:bodyPr/>
          <a:lstStyle/>
          <a:p>
            <a:pPr rtl="0"/>
            <a:fld id="{F93199CD-3E1B-4AE6-990F-76F925F5EA9F}" type="slidenum">
              <a:rPr lang="pt-BR" smtClean="0"/>
              <a:t>10</a:t>
            </a:fld>
            <a:endParaRPr lang="pt-BR" dirty="0"/>
          </a:p>
        </p:txBody>
      </p:sp>
    </p:spTree>
    <p:extLst>
      <p:ext uri="{BB962C8B-B14F-4D97-AF65-F5344CB8AC3E}">
        <p14:creationId xmlns:p14="http://schemas.microsoft.com/office/powerpoint/2010/main" val="1195763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C652BB-12A0-1358-084C-4D33DB307C29}"/>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C4E27405-A4B5-3A1F-443A-840BB8CA1F87}"/>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7AD1C444-93AF-2C02-4561-74B28A249EB9}"/>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2B536BC9-FE58-C073-BA18-8AD910E996CC}"/>
              </a:ext>
            </a:extLst>
          </p:cNvPr>
          <p:cNvSpPr>
            <a:spLocks noGrp="1"/>
          </p:cNvSpPr>
          <p:nvPr>
            <p:ph type="sldNum" sz="quarter" idx="10"/>
          </p:nvPr>
        </p:nvSpPr>
        <p:spPr/>
        <p:txBody>
          <a:bodyPr/>
          <a:lstStyle/>
          <a:p>
            <a:pPr rtl="0"/>
            <a:fld id="{F93199CD-3E1B-4AE6-990F-76F925F5EA9F}" type="slidenum">
              <a:rPr lang="pt-BR" smtClean="0"/>
              <a:t>11</a:t>
            </a:fld>
            <a:endParaRPr lang="pt-BR" dirty="0"/>
          </a:p>
        </p:txBody>
      </p:sp>
    </p:spTree>
    <p:extLst>
      <p:ext uri="{BB962C8B-B14F-4D97-AF65-F5344CB8AC3E}">
        <p14:creationId xmlns:p14="http://schemas.microsoft.com/office/powerpoint/2010/main" val="17172294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5C0276-746A-D9D7-1E64-83023254E8DD}"/>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B4C85319-B385-E646-FB67-0517AB053FB9}"/>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29501AFE-CBCB-0394-45FC-B4F70E527A6F}"/>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46E0E552-EFE8-CAEB-5D4A-422C17EC20E2}"/>
              </a:ext>
            </a:extLst>
          </p:cNvPr>
          <p:cNvSpPr>
            <a:spLocks noGrp="1"/>
          </p:cNvSpPr>
          <p:nvPr>
            <p:ph type="sldNum" sz="quarter" idx="10"/>
          </p:nvPr>
        </p:nvSpPr>
        <p:spPr/>
        <p:txBody>
          <a:bodyPr/>
          <a:lstStyle/>
          <a:p>
            <a:pPr rtl="0"/>
            <a:fld id="{F93199CD-3E1B-4AE6-990F-76F925F5EA9F}" type="slidenum">
              <a:rPr lang="pt-BR" smtClean="0"/>
              <a:t>12</a:t>
            </a:fld>
            <a:endParaRPr lang="pt-BR" dirty="0"/>
          </a:p>
        </p:txBody>
      </p:sp>
    </p:spTree>
    <p:extLst>
      <p:ext uri="{BB962C8B-B14F-4D97-AF65-F5344CB8AC3E}">
        <p14:creationId xmlns:p14="http://schemas.microsoft.com/office/powerpoint/2010/main" val="8596024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BC857F-BC20-6225-7683-6319D18AD4D9}"/>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CED85021-9F94-2502-8FE1-96CB430BB04B}"/>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CDDF5CC3-47A2-120F-3833-329D6F7A416C}"/>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20A93C48-4384-CD65-8510-074125840DCB}"/>
              </a:ext>
            </a:extLst>
          </p:cNvPr>
          <p:cNvSpPr>
            <a:spLocks noGrp="1"/>
          </p:cNvSpPr>
          <p:nvPr>
            <p:ph type="sldNum" sz="quarter" idx="10"/>
          </p:nvPr>
        </p:nvSpPr>
        <p:spPr/>
        <p:txBody>
          <a:bodyPr/>
          <a:lstStyle/>
          <a:p>
            <a:pPr rtl="0"/>
            <a:fld id="{F93199CD-3E1B-4AE6-990F-76F925F5EA9F}" type="slidenum">
              <a:rPr lang="pt-BR" smtClean="0"/>
              <a:t>13</a:t>
            </a:fld>
            <a:endParaRPr lang="pt-BR" dirty="0"/>
          </a:p>
        </p:txBody>
      </p:sp>
    </p:spTree>
    <p:extLst>
      <p:ext uri="{BB962C8B-B14F-4D97-AF65-F5344CB8AC3E}">
        <p14:creationId xmlns:p14="http://schemas.microsoft.com/office/powerpoint/2010/main" val="20337165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580E6D-79D2-CFA0-5834-C12099FBADC2}"/>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AB6996BC-3811-9073-ACD5-2D45A75D3491}"/>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2A42AF0A-C93A-F78F-D50C-B5247AAA2C5C}"/>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B063F297-C000-29E4-6477-4D4B28D159A8}"/>
              </a:ext>
            </a:extLst>
          </p:cNvPr>
          <p:cNvSpPr>
            <a:spLocks noGrp="1"/>
          </p:cNvSpPr>
          <p:nvPr>
            <p:ph type="sldNum" sz="quarter" idx="10"/>
          </p:nvPr>
        </p:nvSpPr>
        <p:spPr/>
        <p:txBody>
          <a:bodyPr/>
          <a:lstStyle/>
          <a:p>
            <a:pPr rtl="0"/>
            <a:fld id="{F93199CD-3E1B-4AE6-990F-76F925F5EA9F}" type="slidenum">
              <a:rPr lang="pt-BR" smtClean="0"/>
              <a:t>14</a:t>
            </a:fld>
            <a:endParaRPr lang="pt-BR" dirty="0"/>
          </a:p>
        </p:txBody>
      </p:sp>
    </p:spTree>
    <p:extLst>
      <p:ext uri="{BB962C8B-B14F-4D97-AF65-F5344CB8AC3E}">
        <p14:creationId xmlns:p14="http://schemas.microsoft.com/office/powerpoint/2010/main" val="36709346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F1C4AF-121E-E8B7-3E75-514AA77FF164}"/>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7DEDA861-CF67-3646-F003-11E11DE40573}"/>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D0B79075-6F91-4497-84E6-0C9355148DEA}"/>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3340E189-C8B6-ACA2-FA00-6B32DE92CE61}"/>
              </a:ext>
            </a:extLst>
          </p:cNvPr>
          <p:cNvSpPr>
            <a:spLocks noGrp="1"/>
          </p:cNvSpPr>
          <p:nvPr>
            <p:ph type="sldNum" sz="quarter" idx="10"/>
          </p:nvPr>
        </p:nvSpPr>
        <p:spPr/>
        <p:txBody>
          <a:bodyPr/>
          <a:lstStyle/>
          <a:p>
            <a:pPr rtl="0"/>
            <a:fld id="{F93199CD-3E1B-4AE6-990F-76F925F5EA9F}" type="slidenum">
              <a:rPr lang="pt-BR" smtClean="0"/>
              <a:t>15</a:t>
            </a:fld>
            <a:endParaRPr lang="pt-BR" dirty="0"/>
          </a:p>
        </p:txBody>
      </p:sp>
    </p:spTree>
    <p:extLst>
      <p:ext uri="{BB962C8B-B14F-4D97-AF65-F5344CB8AC3E}">
        <p14:creationId xmlns:p14="http://schemas.microsoft.com/office/powerpoint/2010/main" val="10299896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D2659F-EF9A-C439-5637-2C952BEA285A}"/>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EE43B7C1-7F1C-A01A-B3DD-E70AFBAF245A}"/>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3063BE70-7734-90A9-BA83-DEEDE356F08B}"/>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7FF6977B-0486-9660-16AF-2BF8AE2934AC}"/>
              </a:ext>
            </a:extLst>
          </p:cNvPr>
          <p:cNvSpPr>
            <a:spLocks noGrp="1"/>
          </p:cNvSpPr>
          <p:nvPr>
            <p:ph type="sldNum" sz="quarter" idx="10"/>
          </p:nvPr>
        </p:nvSpPr>
        <p:spPr/>
        <p:txBody>
          <a:bodyPr/>
          <a:lstStyle/>
          <a:p>
            <a:pPr rtl="0"/>
            <a:fld id="{F93199CD-3E1B-4AE6-990F-76F925F5EA9F}" type="slidenum">
              <a:rPr lang="pt-BR" smtClean="0"/>
              <a:t>16</a:t>
            </a:fld>
            <a:endParaRPr lang="pt-BR" dirty="0"/>
          </a:p>
        </p:txBody>
      </p:sp>
    </p:spTree>
    <p:extLst>
      <p:ext uri="{BB962C8B-B14F-4D97-AF65-F5344CB8AC3E}">
        <p14:creationId xmlns:p14="http://schemas.microsoft.com/office/powerpoint/2010/main" val="29684983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FAD271-85B9-4974-500B-3651F2705B7D}"/>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BEEA7FB4-733F-C3FC-7BDC-19C6E2636442}"/>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FE4519D4-AA01-7106-47DD-D8DE27118EE4}"/>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0272F79E-9F13-FA5A-64C6-D1943B1CF704}"/>
              </a:ext>
            </a:extLst>
          </p:cNvPr>
          <p:cNvSpPr>
            <a:spLocks noGrp="1"/>
          </p:cNvSpPr>
          <p:nvPr>
            <p:ph type="sldNum" sz="quarter" idx="10"/>
          </p:nvPr>
        </p:nvSpPr>
        <p:spPr/>
        <p:txBody>
          <a:bodyPr/>
          <a:lstStyle/>
          <a:p>
            <a:pPr rtl="0"/>
            <a:fld id="{F93199CD-3E1B-4AE6-990F-76F925F5EA9F}" type="slidenum">
              <a:rPr lang="pt-BR" smtClean="0"/>
              <a:t>17</a:t>
            </a:fld>
            <a:endParaRPr lang="pt-BR" dirty="0"/>
          </a:p>
        </p:txBody>
      </p:sp>
    </p:spTree>
    <p:extLst>
      <p:ext uri="{BB962C8B-B14F-4D97-AF65-F5344CB8AC3E}">
        <p14:creationId xmlns:p14="http://schemas.microsoft.com/office/powerpoint/2010/main" val="2345936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D03BBF-EDEF-2507-5A14-DC05F4D0617D}"/>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E6923096-04B7-AC75-DD82-EE31334ECFB2}"/>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A48A5F6E-EE1C-CE0B-E772-F771941309B9}"/>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C0B29338-FD3D-E56B-24A0-5BAD00FDE713}"/>
              </a:ext>
            </a:extLst>
          </p:cNvPr>
          <p:cNvSpPr>
            <a:spLocks noGrp="1"/>
          </p:cNvSpPr>
          <p:nvPr>
            <p:ph type="sldNum" sz="quarter" idx="10"/>
          </p:nvPr>
        </p:nvSpPr>
        <p:spPr/>
        <p:txBody>
          <a:bodyPr/>
          <a:lstStyle/>
          <a:p>
            <a:pPr rtl="0"/>
            <a:fld id="{F93199CD-3E1B-4AE6-990F-76F925F5EA9F}" type="slidenum">
              <a:rPr lang="pt-BR" smtClean="0"/>
              <a:t>2</a:t>
            </a:fld>
            <a:endParaRPr lang="pt-BR" dirty="0"/>
          </a:p>
        </p:txBody>
      </p:sp>
    </p:spTree>
    <p:extLst>
      <p:ext uri="{BB962C8B-B14F-4D97-AF65-F5344CB8AC3E}">
        <p14:creationId xmlns:p14="http://schemas.microsoft.com/office/powerpoint/2010/main" val="3919462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rtl="0"/>
            <a:fld id="{F93199CD-3E1B-4AE6-990F-76F925F5EA9F}" type="slidenum">
              <a:rPr lang="pt-BR" smtClean="0"/>
              <a:t>3</a:t>
            </a:fld>
            <a:endParaRPr lang="pt-BR" dirty="0"/>
          </a:p>
        </p:txBody>
      </p:sp>
    </p:spTree>
    <p:extLst>
      <p:ext uri="{BB962C8B-B14F-4D97-AF65-F5344CB8AC3E}">
        <p14:creationId xmlns:p14="http://schemas.microsoft.com/office/powerpoint/2010/main" val="1769775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3CE714-9824-1A54-E920-3C4EC292EBCB}"/>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06256F4E-0D11-389A-C87F-88277A195F03}"/>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F9D8F2E0-2E52-D811-B767-89DCA6A6FD6E}"/>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098056E2-1F7F-3BC2-7006-2720F8CC4A0C}"/>
              </a:ext>
            </a:extLst>
          </p:cNvPr>
          <p:cNvSpPr>
            <a:spLocks noGrp="1"/>
          </p:cNvSpPr>
          <p:nvPr>
            <p:ph type="sldNum" sz="quarter" idx="10"/>
          </p:nvPr>
        </p:nvSpPr>
        <p:spPr/>
        <p:txBody>
          <a:bodyPr/>
          <a:lstStyle/>
          <a:p>
            <a:pPr rtl="0"/>
            <a:fld id="{F93199CD-3E1B-4AE6-990F-76F925F5EA9F}" type="slidenum">
              <a:rPr lang="pt-BR" smtClean="0"/>
              <a:t>4</a:t>
            </a:fld>
            <a:endParaRPr lang="pt-BR" dirty="0"/>
          </a:p>
        </p:txBody>
      </p:sp>
    </p:spTree>
    <p:extLst>
      <p:ext uri="{BB962C8B-B14F-4D97-AF65-F5344CB8AC3E}">
        <p14:creationId xmlns:p14="http://schemas.microsoft.com/office/powerpoint/2010/main" val="3378341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86CFD3-CFE2-7912-47BB-8975DA114776}"/>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EE42E85A-84EF-FEF9-5EA2-56090E3C1C81}"/>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5973ACF1-9C34-60A2-B8F5-24387029939D}"/>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23F5BAAD-EE1D-386F-F930-E0C9414326DA}"/>
              </a:ext>
            </a:extLst>
          </p:cNvPr>
          <p:cNvSpPr>
            <a:spLocks noGrp="1"/>
          </p:cNvSpPr>
          <p:nvPr>
            <p:ph type="sldNum" sz="quarter" idx="10"/>
          </p:nvPr>
        </p:nvSpPr>
        <p:spPr/>
        <p:txBody>
          <a:bodyPr/>
          <a:lstStyle/>
          <a:p>
            <a:pPr rtl="0"/>
            <a:fld id="{F93199CD-3E1B-4AE6-990F-76F925F5EA9F}" type="slidenum">
              <a:rPr lang="pt-BR" smtClean="0"/>
              <a:t>5</a:t>
            </a:fld>
            <a:endParaRPr lang="pt-BR" dirty="0"/>
          </a:p>
        </p:txBody>
      </p:sp>
    </p:spTree>
    <p:extLst>
      <p:ext uri="{BB962C8B-B14F-4D97-AF65-F5344CB8AC3E}">
        <p14:creationId xmlns:p14="http://schemas.microsoft.com/office/powerpoint/2010/main" val="1642393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D14AFD-2D93-ABC0-6285-7282E7EA19DA}"/>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1379B065-4C62-D70C-D1C5-5DEEFB920CD2}"/>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BD903F8E-FB6F-4242-EF4F-99EED5099B89}"/>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EAD598A5-96FF-E7D0-FBFD-45F50E8DF141}"/>
              </a:ext>
            </a:extLst>
          </p:cNvPr>
          <p:cNvSpPr>
            <a:spLocks noGrp="1"/>
          </p:cNvSpPr>
          <p:nvPr>
            <p:ph type="sldNum" sz="quarter" idx="10"/>
          </p:nvPr>
        </p:nvSpPr>
        <p:spPr/>
        <p:txBody>
          <a:bodyPr/>
          <a:lstStyle/>
          <a:p>
            <a:pPr rtl="0"/>
            <a:fld id="{F93199CD-3E1B-4AE6-990F-76F925F5EA9F}" type="slidenum">
              <a:rPr lang="pt-BR" smtClean="0"/>
              <a:t>6</a:t>
            </a:fld>
            <a:endParaRPr lang="pt-BR" dirty="0"/>
          </a:p>
        </p:txBody>
      </p:sp>
    </p:spTree>
    <p:extLst>
      <p:ext uri="{BB962C8B-B14F-4D97-AF65-F5344CB8AC3E}">
        <p14:creationId xmlns:p14="http://schemas.microsoft.com/office/powerpoint/2010/main" val="41067124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1C878F-4E76-5E65-AE04-C39F08E0031B}"/>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80140777-E5D4-86F9-3FF0-B31DCC4DBF5A}"/>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05B3D731-7AD4-7586-D91D-37465FD0D9ED}"/>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A230C3A1-C29D-72B7-A5A0-619CF366695D}"/>
              </a:ext>
            </a:extLst>
          </p:cNvPr>
          <p:cNvSpPr>
            <a:spLocks noGrp="1"/>
          </p:cNvSpPr>
          <p:nvPr>
            <p:ph type="sldNum" sz="quarter" idx="10"/>
          </p:nvPr>
        </p:nvSpPr>
        <p:spPr/>
        <p:txBody>
          <a:bodyPr/>
          <a:lstStyle/>
          <a:p>
            <a:pPr rtl="0"/>
            <a:fld id="{F93199CD-3E1B-4AE6-990F-76F925F5EA9F}" type="slidenum">
              <a:rPr lang="pt-BR" smtClean="0"/>
              <a:t>7</a:t>
            </a:fld>
            <a:endParaRPr lang="pt-BR" dirty="0"/>
          </a:p>
        </p:txBody>
      </p:sp>
    </p:spTree>
    <p:extLst>
      <p:ext uri="{BB962C8B-B14F-4D97-AF65-F5344CB8AC3E}">
        <p14:creationId xmlns:p14="http://schemas.microsoft.com/office/powerpoint/2010/main" val="4078573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B2C4AF-0DBC-F620-7EC0-212BC0D1357A}"/>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44728D79-6488-AEDC-7ACD-F07710DC1641}"/>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BF6938D8-E9E1-F2EC-76BA-7C6B7A32DB0A}"/>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B711D4AE-E6B5-D36B-C933-DE2A00E6A593}"/>
              </a:ext>
            </a:extLst>
          </p:cNvPr>
          <p:cNvSpPr>
            <a:spLocks noGrp="1"/>
          </p:cNvSpPr>
          <p:nvPr>
            <p:ph type="sldNum" sz="quarter" idx="10"/>
          </p:nvPr>
        </p:nvSpPr>
        <p:spPr/>
        <p:txBody>
          <a:bodyPr/>
          <a:lstStyle/>
          <a:p>
            <a:pPr rtl="0"/>
            <a:fld id="{F93199CD-3E1B-4AE6-990F-76F925F5EA9F}" type="slidenum">
              <a:rPr lang="pt-BR" smtClean="0"/>
              <a:t>8</a:t>
            </a:fld>
            <a:endParaRPr lang="pt-BR" dirty="0"/>
          </a:p>
        </p:txBody>
      </p:sp>
    </p:spTree>
    <p:extLst>
      <p:ext uri="{BB962C8B-B14F-4D97-AF65-F5344CB8AC3E}">
        <p14:creationId xmlns:p14="http://schemas.microsoft.com/office/powerpoint/2010/main" val="30688827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11C4D6-97D3-748E-AA7B-2137A93A0A77}"/>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88627811-06C2-CAA0-1228-E23EC2F65074}"/>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6FC655B9-D616-0DFD-38EF-9A6716249D3B}"/>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44557FE8-82BB-2466-4F75-8EFAC3907791}"/>
              </a:ext>
            </a:extLst>
          </p:cNvPr>
          <p:cNvSpPr>
            <a:spLocks noGrp="1"/>
          </p:cNvSpPr>
          <p:nvPr>
            <p:ph type="sldNum" sz="quarter" idx="10"/>
          </p:nvPr>
        </p:nvSpPr>
        <p:spPr/>
        <p:txBody>
          <a:bodyPr/>
          <a:lstStyle/>
          <a:p>
            <a:pPr rtl="0"/>
            <a:fld id="{F93199CD-3E1B-4AE6-990F-76F925F5EA9F}" type="slidenum">
              <a:rPr lang="pt-BR" smtClean="0"/>
              <a:t>9</a:t>
            </a:fld>
            <a:endParaRPr lang="pt-BR" dirty="0"/>
          </a:p>
        </p:txBody>
      </p:sp>
    </p:spTree>
    <p:extLst>
      <p:ext uri="{BB962C8B-B14F-4D97-AF65-F5344CB8AC3E}">
        <p14:creationId xmlns:p14="http://schemas.microsoft.com/office/powerpoint/2010/main" val="9517681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0824" y="1600200"/>
            <a:ext cx="5945188" cy="3048000"/>
          </a:xfrm>
        </p:spPr>
        <p:txBody>
          <a:bodyPr rtlCol="0" anchor="b">
            <a:normAutofit/>
          </a:bodyPr>
          <a:lstStyle>
            <a:lvl1pPr>
              <a:lnSpc>
                <a:spcPct val="80000"/>
              </a:lnSpc>
              <a:defRPr sz="6600">
                <a:solidFill>
                  <a:schemeClr val="tx1"/>
                </a:solidFill>
              </a:defRPr>
            </a:lvl1pPr>
          </a:lstStyle>
          <a:p>
            <a:pPr rtl="0"/>
            <a:r>
              <a:rPr lang="pt-BR" noProof="0"/>
              <a:t>Clique para editar o título Mestre</a:t>
            </a:r>
            <a:endParaRPr lang="pt-BR" noProof="0" dirty="0"/>
          </a:p>
        </p:txBody>
      </p:sp>
      <p:sp>
        <p:nvSpPr>
          <p:cNvPr id="3" name="Subtítulo 2"/>
          <p:cNvSpPr>
            <a:spLocks noGrp="1"/>
          </p:cNvSpPr>
          <p:nvPr>
            <p:ph type="subTitle" idx="1" hasCustomPrompt="1"/>
          </p:nvPr>
        </p:nvSpPr>
        <p:spPr>
          <a:xfrm>
            <a:off x="1520825" y="4898572"/>
            <a:ext cx="5945187" cy="1270453"/>
          </a:xfrm>
        </p:spPr>
        <p:txBody>
          <a:bodyPr rtlCol="0">
            <a:noAutofit/>
          </a:bodyPr>
          <a:lstStyle>
            <a:lvl1pPr marL="0" indent="0" algn="l">
              <a:spcBef>
                <a:spcPts val="0"/>
              </a:spcBef>
              <a:buNone/>
              <a:defRPr sz="2800" cap="none" baseline="0">
                <a:solidFill>
                  <a:schemeClr val="accent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pt-BR" noProof="0" dirty="0"/>
              <a:t>Editar Estilo de subtítulo mestre</a:t>
            </a:r>
          </a:p>
        </p:txBody>
      </p:sp>
      <p:cxnSp>
        <p:nvCxnSpPr>
          <p:cNvPr id="6" name="Conector reto 5"/>
          <p:cNvCxnSpPr/>
          <p:nvPr/>
        </p:nvCxnSpPr>
        <p:spPr>
          <a:xfrm>
            <a:off x="1658936" y="4782971"/>
            <a:ext cx="56546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grpSp>
        <p:nvGrpSpPr>
          <p:cNvPr id="5" name="Grupo 4"/>
          <p:cNvGrpSpPr/>
          <p:nvPr userDrawn="1"/>
        </p:nvGrpSpPr>
        <p:grpSpPr>
          <a:xfrm>
            <a:off x="7923213" y="0"/>
            <a:ext cx="4265612" cy="6858000"/>
            <a:chOff x="7923213" y="0"/>
            <a:chExt cx="4265612" cy="6858000"/>
          </a:xfrm>
        </p:grpSpPr>
        <p:pic>
          <p:nvPicPr>
            <p:cNvPr id="4" name="Imagem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923213" y="0"/>
              <a:ext cx="4265612" cy="6858000"/>
            </a:xfrm>
            <a:prstGeom prst="rect">
              <a:avLst/>
            </a:prstGeom>
          </p:spPr>
        </p:pic>
        <p:sp>
          <p:nvSpPr>
            <p:cNvPr id="13" name="Retângulo 12"/>
            <p:cNvSpPr/>
            <p:nvPr/>
          </p:nvSpPr>
          <p:spPr>
            <a:xfrm>
              <a:off x="7923213" y="0"/>
              <a:ext cx="1065213"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0" dirty="0"/>
            </a:p>
          </p:txBody>
        </p:sp>
      </p:gr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a:defRPr>
                <a:solidFill>
                  <a:schemeClr val="accent1">
                    <a:lumMod val="50000"/>
                  </a:schemeClr>
                </a:solidFill>
              </a:defRPr>
            </a:lvl1pPr>
          </a:lstStyle>
          <a:p>
            <a:pPr rtl="0"/>
            <a:r>
              <a:rPr lang="pt-BR" noProof="0"/>
              <a:t>Clique para editar o título Mestre</a:t>
            </a:r>
            <a:endParaRPr lang="pt-BR" noProof="0" dirty="0"/>
          </a:p>
        </p:txBody>
      </p:sp>
      <p:sp>
        <p:nvSpPr>
          <p:cNvPr id="3" name="Espaço reservado para texto vertical 2"/>
          <p:cNvSpPr>
            <a:spLocks noGrp="1"/>
          </p:cNvSpPr>
          <p:nvPr>
            <p:ph type="body" orient="vert" idx="1"/>
          </p:nvPr>
        </p:nvSpPr>
        <p:spPr/>
        <p:txBody>
          <a:bodyPr vert="eaVert" rtlCol="0"/>
          <a:lstStyle/>
          <a:p>
            <a:pPr lvl="0" rtl="0"/>
            <a:r>
              <a:rPr lang="pt-BR" noProof="0"/>
              <a:t>Clique para editar os estilos de texto Mestres</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endParaRPr lang="pt-BR" noProof="0" dirty="0"/>
          </a:p>
        </p:txBody>
      </p:sp>
      <p:sp>
        <p:nvSpPr>
          <p:cNvPr id="5" name="Espaço reservado para rodapé 4"/>
          <p:cNvSpPr>
            <a:spLocks noGrp="1"/>
          </p:cNvSpPr>
          <p:nvPr>
            <p:ph type="ftr" sz="quarter" idx="11"/>
          </p:nvPr>
        </p:nvSpPr>
        <p:spPr/>
        <p:txBody>
          <a:bodyPr rtlCol="0"/>
          <a:lstStyle/>
          <a:p>
            <a:pPr rtl="0"/>
            <a:r>
              <a:rPr lang="pt-BR" noProof="0" dirty="0"/>
              <a:t>Adicionar um rodapé</a:t>
            </a:r>
          </a:p>
        </p:txBody>
      </p:sp>
      <p:sp>
        <p:nvSpPr>
          <p:cNvPr id="4" name="Espaço reservado para data 3"/>
          <p:cNvSpPr>
            <a:spLocks noGrp="1"/>
          </p:cNvSpPr>
          <p:nvPr>
            <p:ph type="dt" sz="half" idx="10"/>
          </p:nvPr>
        </p:nvSpPr>
        <p:spPr/>
        <p:txBody>
          <a:bodyPr rtlCol="0"/>
          <a:lstStyle/>
          <a:p>
            <a:pPr rtl="0"/>
            <a:fld id="{C133352B-A66E-4DA9-890F-A71DA03CAF6E}" type="datetime1">
              <a:rPr lang="pt-BR" noProof="0" smtClean="0"/>
              <a:t>27/03/2025</a:t>
            </a:fld>
            <a:endParaRPr lang="pt-BR" noProof="0" dirty="0"/>
          </a:p>
        </p:txBody>
      </p:sp>
      <p:sp>
        <p:nvSpPr>
          <p:cNvPr id="6" name="Espaço reservado para o número do slide 5"/>
          <p:cNvSpPr>
            <a:spLocks noGrp="1"/>
          </p:cNvSpPr>
          <p:nvPr>
            <p:ph type="sldNum" sz="quarter" idx="12"/>
          </p:nvPr>
        </p:nvSpPr>
        <p:spPr/>
        <p:txBody>
          <a:bodyPr rtlCol="0"/>
          <a:lstStyle/>
          <a:p>
            <a:pPr rtl="0"/>
            <a:fld id="{2A013F82-EE5E-44EE-A61D-E31C6657F26F}" type="slidenum">
              <a:rPr lang="pt-BR" noProof="0" smtClean="0"/>
              <a:t>‹nº›</a:t>
            </a:fld>
            <a:endParaRPr lang="pt-BR" noProof="0" dirty="0"/>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9523412" y="646112"/>
            <a:ext cx="1828801" cy="5522913"/>
          </a:xfrm>
        </p:spPr>
        <p:txBody>
          <a:bodyPr vert="eaVert" rtlCol="0"/>
          <a:lstStyle>
            <a:lvl1pPr>
              <a:defRPr>
                <a:solidFill>
                  <a:schemeClr val="accent1">
                    <a:lumMod val="50000"/>
                  </a:schemeClr>
                </a:solidFill>
              </a:defRPr>
            </a:lvl1pPr>
          </a:lstStyle>
          <a:p>
            <a:pPr rtl="0"/>
            <a:r>
              <a:rPr lang="pt-BR" noProof="0"/>
              <a:t>Clique para editar o título Mestre</a:t>
            </a:r>
            <a:endParaRPr lang="pt-BR" noProof="0" dirty="0"/>
          </a:p>
        </p:txBody>
      </p:sp>
      <p:sp>
        <p:nvSpPr>
          <p:cNvPr id="3" name="Espaço reservado para texto vertical 2"/>
          <p:cNvSpPr>
            <a:spLocks noGrp="1"/>
          </p:cNvSpPr>
          <p:nvPr>
            <p:ph type="body" orient="vert" idx="1"/>
          </p:nvPr>
        </p:nvSpPr>
        <p:spPr>
          <a:xfrm>
            <a:off x="1522412" y="646112"/>
            <a:ext cx="7620000" cy="5522913"/>
          </a:xfrm>
        </p:spPr>
        <p:txBody>
          <a:bodyPr vert="eaVert" rtlCol="0"/>
          <a:lstStyle/>
          <a:p>
            <a:pPr lvl="0" rtl="0"/>
            <a:r>
              <a:rPr lang="pt-BR" noProof="0"/>
              <a:t>Clique para editar os estilos de texto Mestres</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endParaRPr lang="pt-BR" noProof="0" dirty="0"/>
          </a:p>
        </p:txBody>
      </p:sp>
      <p:sp>
        <p:nvSpPr>
          <p:cNvPr id="5" name="Espaço reservado para rodapé 4"/>
          <p:cNvSpPr>
            <a:spLocks noGrp="1"/>
          </p:cNvSpPr>
          <p:nvPr>
            <p:ph type="ftr" sz="quarter" idx="11"/>
          </p:nvPr>
        </p:nvSpPr>
        <p:spPr/>
        <p:txBody>
          <a:bodyPr rtlCol="0"/>
          <a:lstStyle/>
          <a:p>
            <a:pPr rtl="0"/>
            <a:r>
              <a:rPr lang="pt-BR" noProof="0" dirty="0"/>
              <a:t>Adicionar um rodapé</a:t>
            </a:r>
          </a:p>
        </p:txBody>
      </p:sp>
      <p:sp>
        <p:nvSpPr>
          <p:cNvPr id="4" name="Espaço reservado para data 3"/>
          <p:cNvSpPr>
            <a:spLocks noGrp="1"/>
          </p:cNvSpPr>
          <p:nvPr>
            <p:ph type="dt" sz="half" idx="10"/>
          </p:nvPr>
        </p:nvSpPr>
        <p:spPr/>
        <p:txBody>
          <a:bodyPr rtlCol="0"/>
          <a:lstStyle/>
          <a:p>
            <a:pPr rtl="0"/>
            <a:fld id="{09E561B8-657E-4CAA-85DE-F5D5A2AE0F99}" type="datetime1">
              <a:rPr lang="pt-BR" noProof="0" smtClean="0"/>
              <a:t>27/03/2025</a:t>
            </a:fld>
            <a:endParaRPr lang="pt-BR" noProof="0" dirty="0"/>
          </a:p>
        </p:txBody>
      </p:sp>
      <p:sp>
        <p:nvSpPr>
          <p:cNvPr id="6" name="Espaço reservado para o número do slide 5"/>
          <p:cNvSpPr>
            <a:spLocks noGrp="1"/>
          </p:cNvSpPr>
          <p:nvPr>
            <p:ph type="sldNum" sz="quarter" idx="12"/>
          </p:nvPr>
        </p:nvSpPr>
        <p:spPr/>
        <p:txBody>
          <a:bodyPr rtlCol="0"/>
          <a:lstStyle/>
          <a:p>
            <a:pPr rtl="0"/>
            <a:fld id="{2A013F82-EE5E-44EE-A61D-E31C6657F26F}" type="slidenum">
              <a:rPr lang="pt-BR" noProof="0" smtClean="0"/>
              <a:t>‹nº›</a:t>
            </a:fld>
            <a:endParaRPr lang="pt-BR" noProof="0" dirty="0"/>
          </a:p>
        </p:txBody>
      </p:sp>
      <p:cxnSp>
        <p:nvCxnSpPr>
          <p:cNvPr id="7" name="Conector reto 6"/>
          <p:cNvCxnSpPr/>
          <p:nvPr/>
        </p:nvCxnSpPr>
        <p:spPr>
          <a:xfrm>
            <a:off x="9371012" y="762000"/>
            <a:ext cx="0" cy="533400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a:defRPr>
                <a:solidFill>
                  <a:schemeClr val="accent1">
                    <a:lumMod val="50000"/>
                  </a:schemeClr>
                </a:solidFill>
              </a:defRPr>
            </a:lvl1pPr>
          </a:lstStyle>
          <a:p>
            <a:pPr rtl="0"/>
            <a:r>
              <a:rPr lang="pt-BR" noProof="0"/>
              <a:t>Clique para editar o título Mestre</a:t>
            </a:r>
            <a:endParaRPr lang="pt-BR" noProof="0" dirty="0"/>
          </a:p>
        </p:txBody>
      </p:sp>
      <p:sp>
        <p:nvSpPr>
          <p:cNvPr id="3" name="Espaço reservado para conteúdo 2"/>
          <p:cNvSpPr>
            <a:spLocks noGrp="1"/>
          </p:cNvSpPr>
          <p:nvPr>
            <p:ph idx="1"/>
          </p:nvPr>
        </p:nvSpPr>
        <p:spPr/>
        <p:txBody>
          <a:bodyPr rtlCol="0"/>
          <a:lstStyle/>
          <a:p>
            <a:pPr lvl="0" rtl="0"/>
            <a:r>
              <a:rPr lang="pt-BR" noProof="0"/>
              <a:t>Clique para editar os estilos de texto Mestres</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endParaRPr lang="pt-BR" noProof="0" dirty="0"/>
          </a:p>
        </p:txBody>
      </p:sp>
      <p:sp>
        <p:nvSpPr>
          <p:cNvPr id="5" name="Espaço reservado para rodapé 4"/>
          <p:cNvSpPr>
            <a:spLocks noGrp="1"/>
          </p:cNvSpPr>
          <p:nvPr>
            <p:ph type="ftr" sz="quarter" idx="11"/>
          </p:nvPr>
        </p:nvSpPr>
        <p:spPr/>
        <p:txBody>
          <a:bodyPr rtlCol="0"/>
          <a:lstStyle/>
          <a:p>
            <a:pPr rtl="0"/>
            <a:r>
              <a:rPr lang="pt-BR" noProof="0" dirty="0"/>
              <a:t>Adicionar um rodapé</a:t>
            </a:r>
          </a:p>
        </p:txBody>
      </p:sp>
      <p:sp>
        <p:nvSpPr>
          <p:cNvPr id="4" name="Espaço reservado para data 3"/>
          <p:cNvSpPr>
            <a:spLocks noGrp="1"/>
          </p:cNvSpPr>
          <p:nvPr>
            <p:ph type="dt" sz="half" idx="10"/>
          </p:nvPr>
        </p:nvSpPr>
        <p:spPr/>
        <p:txBody>
          <a:bodyPr rtlCol="0"/>
          <a:lstStyle/>
          <a:p>
            <a:pPr rtl="0"/>
            <a:fld id="{980B1FBB-62EB-4EBC-95EC-32A604B06502}" type="datetime1">
              <a:rPr lang="pt-BR" noProof="0" smtClean="0"/>
              <a:t>27/03/2025</a:t>
            </a:fld>
            <a:endParaRPr lang="pt-BR" noProof="0" dirty="0"/>
          </a:p>
        </p:txBody>
      </p:sp>
      <p:sp>
        <p:nvSpPr>
          <p:cNvPr id="6" name="Espaço reservado para o número do slide 5"/>
          <p:cNvSpPr>
            <a:spLocks noGrp="1"/>
          </p:cNvSpPr>
          <p:nvPr>
            <p:ph type="sldNum" sz="quarter" idx="12"/>
          </p:nvPr>
        </p:nvSpPr>
        <p:spPr/>
        <p:txBody>
          <a:bodyPr rtlCol="0"/>
          <a:lstStyle/>
          <a:p>
            <a:pPr rtl="0"/>
            <a:fld id="{2A013F82-EE5E-44EE-A61D-E31C6657F26F}" type="slidenum">
              <a:rPr lang="pt-BR" noProof="0" smtClean="0"/>
              <a:t>‹nº›</a:t>
            </a:fld>
            <a:endParaRPr lang="pt-BR" noProof="0" dirty="0"/>
          </a:p>
        </p:txBody>
      </p:sp>
      <p:cxnSp>
        <p:nvCxnSpPr>
          <p:cNvPr id="7" name="Conector reto 6"/>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1522410" y="2237096"/>
            <a:ext cx="8229601" cy="2411103"/>
          </a:xfrm>
        </p:spPr>
        <p:txBody>
          <a:bodyPr rtlCol="0" anchor="b">
            <a:normAutofit/>
          </a:bodyPr>
          <a:lstStyle>
            <a:lvl1pPr algn="l">
              <a:lnSpc>
                <a:spcPct val="80000"/>
              </a:lnSpc>
              <a:defRPr sz="4800" b="0" cap="none" baseline="0">
                <a:solidFill>
                  <a:schemeClr val="tx1"/>
                </a:solidFill>
              </a:defRPr>
            </a:lvl1pPr>
          </a:lstStyle>
          <a:p>
            <a:pPr rtl="0"/>
            <a:r>
              <a:rPr lang="pt-BR" noProof="0"/>
              <a:t>Clique para editar o título Mestre</a:t>
            </a:r>
            <a:endParaRPr lang="pt-BR" noProof="0" dirty="0"/>
          </a:p>
        </p:txBody>
      </p:sp>
      <p:sp>
        <p:nvSpPr>
          <p:cNvPr id="3" name="Espaço reservado para texto 2"/>
          <p:cNvSpPr>
            <a:spLocks noGrp="1"/>
          </p:cNvSpPr>
          <p:nvPr>
            <p:ph type="body" idx="1"/>
          </p:nvPr>
        </p:nvSpPr>
        <p:spPr>
          <a:xfrm>
            <a:off x="1522412" y="4876800"/>
            <a:ext cx="8229601" cy="1292225"/>
          </a:xfrm>
        </p:spPr>
        <p:txBody>
          <a:bodyPr rtlCol="0" anchor="t">
            <a:normAutofit/>
          </a:bodyPr>
          <a:lstStyle>
            <a:lvl1pPr marL="0" indent="0">
              <a:spcBef>
                <a:spcPts val="0"/>
              </a:spcBef>
              <a:buNone/>
              <a:defRPr sz="2800" cap="none" baseline="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pt-BR" noProof="0"/>
              <a:t>Clique para editar os estilos de texto Mestres</a:t>
            </a:r>
          </a:p>
        </p:txBody>
      </p:sp>
      <p:grpSp>
        <p:nvGrpSpPr>
          <p:cNvPr id="7" name="Grupo 6"/>
          <p:cNvGrpSpPr/>
          <p:nvPr userDrawn="1"/>
        </p:nvGrpSpPr>
        <p:grpSpPr>
          <a:xfrm>
            <a:off x="11123611" y="0"/>
            <a:ext cx="1065214" cy="6868886"/>
            <a:chOff x="11123611" y="0"/>
            <a:chExt cx="1065214" cy="6868886"/>
          </a:xfrm>
        </p:grpSpPr>
        <p:pic>
          <p:nvPicPr>
            <p:cNvPr id="10" name="Imagem 9"/>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1123611" y="0"/>
              <a:ext cx="1065213" cy="6858000"/>
            </a:xfrm>
            <a:prstGeom prst="rect">
              <a:avLst/>
            </a:prstGeom>
          </p:spPr>
        </p:pic>
        <p:sp>
          <p:nvSpPr>
            <p:cNvPr id="12" name="Retângulo 11"/>
            <p:cNvSpPr/>
            <p:nvPr/>
          </p:nvSpPr>
          <p:spPr>
            <a:xfrm>
              <a:off x="11123612" y="10886"/>
              <a:ext cx="1065213"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0" dirty="0"/>
            </a:p>
          </p:txBody>
        </p:sp>
      </p:grpSp>
      <p:sp>
        <p:nvSpPr>
          <p:cNvPr id="5" name="Espaço reservado para rodapé 4"/>
          <p:cNvSpPr>
            <a:spLocks noGrp="1"/>
          </p:cNvSpPr>
          <p:nvPr>
            <p:ph type="ftr" sz="quarter" idx="11"/>
          </p:nvPr>
        </p:nvSpPr>
        <p:spPr/>
        <p:txBody>
          <a:bodyPr rtlCol="0"/>
          <a:lstStyle/>
          <a:p>
            <a:pPr rtl="0"/>
            <a:r>
              <a:rPr lang="pt-BR" noProof="0" dirty="0"/>
              <a:t>Adicionar um rodapé</a:t>
            </a:r>
          </a:p>
        </p:txBody>
      </p:sp>
      <p:sp>
        <p:nvSpPr>
          <p:cNvPr id="4" name="Espaço reservado para data 3"/>
          <p:cNvSpPr>
            <a:spLocks noGrp="1"/>
          </p:cNvSpPr>
          <p:nvPr>
            <p:ph type="dt" sz="half" idx="10"/>
          </p:nvPr>
        </p:nvSpPr>
        <p:spPr/>
        <p:txBody>
          <a:bodyPr rtlCol="0"/>
          <a:lstStyle/>
          <a:p>
            <a:pPr rtl="0"/>
            <a:fld id="{B397A6DA-77BA-42A0-9F96-C5FB2CFAF732}" type="datetime1">
              <a:rPr lang="pt-BR" noProof="0" smtClean="0"/>
              <a:t>27/03/2025</a:t>
            </a:fld>
            <a:endParaRPr lang="pt-BR" noProof="0" dirty="0"/>
          </a:p>
        </p:txBody>
      </p:sp>
      <p:sp>
        <p:nvSpPr>
          <p:cNvPr id="6" name="Espaço reservado para o número do slide 5"/>
          <p:cNvSpPr>
            <a:spLocks noGrp="1"/>
          </p:cNvSpPr>
          <p:nvPr>
            <p:ph type="sldNum" sz="quarter" idx="12"/>
          </p:nvPr>
        </p:nvSpPr>
        <p:spPr/>
        <p:txBody>
          <a:bodyPr rtlCol="0"/>
          <a:lstStyle/>
          <a:p>
            <a:pPr rtl="0"/>
            <a:fld id="{2A013F82-EE5E-44EE-A61D-E31C6657F26F}" type="slidenum">
              <a:rPr lang="pt-BR" noProof="0" smtClean="0"/>
              <a:t>‹nº›</a:t>
            </a:fld>
            <a:endParaRPr lang="pt-BR" noProof="0" dirty="0"/>
          </a:p>
        </p:txBody>
      </p:sp>
      <p:cxnSp>
        <p:nvCxnSpPr>
          <p:cNvPr id="9" name="Conector reto 8"/>
          <p:cNvCxnSpPr/>
          <p:nvPr/>
        </p:nvCxnSpPr>
        <p:spPr>
          <a:xfrm>
            <a:off x="1658936" y="4782971"/>
            <a:ext cx="80168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is conteúdos">
    <p:spTree>
      <p:nvGrpSpPr>
        <p:cNvPr id="1" name=""/>
        <p:cNvGrpSpPr/>
        <p:nvPr/>
      </p:nvGrpSpPr>
      <p:grpSpPr>
        <a:xfrm>
          <a:off x="0" y="0"/>
          <a:ext cx="0" cy="0"/>
          <a:chOff x="0" y="0"/>
          <a:chExt cx="0" cy="0"/>
        </a:xfrm>
      </p:grpSpPr>
      <p:sp>
        <p:nvSpPr>
          <p:cNvPr id="2" name="Título 1"/>
          <p:cNvSpPr>
            <a:spLocks noGrp="1"/>
          </p:cNvSpPr>
          <p:nvPr>
            <p:ph type="title"/>
          </p:nvPr>
        </p:nvSpPr>
        <p:spPr>
          <a:xfrm>
            <a:off x="1522413" y="381000"/>
            <a:ext cx="9829798" cy="1219200"/>
          </a:xfrm>
        </p:spPr>
        <p:txBody>
          <a:bodyPr rtlCol="0"/>
          <a:lstStyle>
            <a:lvl1pPr>
              <a:defRPr>
                <a:solidFill>
                  <a:schemeClr val="accent1">
                    <a:lumMod val="50000"/>
                  </a:schemeClr>
                </a:solidFill>
              </a:defRPr>
            </a:lvl1pPr>
          </a:lstStyle>
          <a:p>
            <a:pPr rtl="0"/>
            <a:r>
              <a:rPr lang="pt-BR" noProof="0"/>
              <a:t>Clique para editar o título Mestre</a:t>
            </a:r>
            <a:endParaRPr lang="pt-BR" noProof="0" dirty="0"/>
          </a:p>
        </p:txBody>
      </p:sp>
      <p:sp>
        <p:nvSpPr>
          <p:cNvPr id="3" name="Espaço reservado para conteúdo 2"/>
          <p:cNvSpPr>
            <a:spLocks noGrp="1"/>
          </p:cNvSpPr>
          <p:nvPr>
            <p:ph sz="half" idx="1"/>
          </p:nvPr>
        </p:nvSpPr>
        <p:spPr>
          <a:xfrm>
            <a:off x="1488168" y="1984248"/>
            <a:ext cx="4800600" cy="4187952"/>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pt-BR" noProof="0"/>
              <a:t>Clique para editar os estilos de texto Mestres</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endParaRPr lang="pt-BR" noProof="0" dirty="0"/>
          </a:p>
        </p:txBody>
      </p:sp>
      <p:sp>
        <p:nvSpPr>
          <p:cNvPr id="4" name="Espaço reservado para conteúdo 3"/>
          <p:cNvSpPr>
            <a:spLocks noGrp="1"/>
          </p:cNvSpPr>
          <p:nvPr>
            <p:ph sz="half" idx="2"/>
          </p:nvPr>
        </p:nvSpPr>
        <p:spPr>
          <a:xfrm>
            <a:off x="6551612" y="1984248"/>
            <a:ext cx="4800601" cy="4187952"/>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pt-BR" noProof="0"/>
              <a:t>Clique para editar os estilos de texto Mestres</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endParaRPr lang="pt-BR" noProof="0" dirty="0"/>
          </a:p>
        </p:txBody>
      </p:sp>
      <p:sp>
        <p:nvSpPr>
          <p:cNvPr id="6" name="Espaço reservado para rodapé 5"/>
          <p:cNvSpPr>
            <a:spLocks noGrp="1"/>
          </p:cNvSpPr>
          <p:nvPr>
            <p:ph type="ftr" sz="quarter" idx="11"/>
          </p:nvPr>
        </p:nvSpPr>
        <p:spPr/>
        <p:txBody>
          <a:bodyPr rtlCol="0"/>
          <a:lstStyle/>
          <a:p>
            <a:pPr rtl="0"/>
            <a:r>
              <a:rPr lang="pt-BR" noProof="0" dirty="0"/>
              <a:t>Adicionar um rodapé</a:t>
            </a:r>
          </a:p>
        </p:txBody>
      </p:sp>
      <p:sp>
        <p:nvSpPr>
          <p:cNvPr id="5" name="Espaço reservado para data 4"/>
          <p:cNvSpPr>
            <a:spLocks noGrp="1"/>
          </p:cNvSpPr>
          <p:nvPr>
            <p:ph type="dt" sz="half" idx="10"/>
          </p:nvPr>
        </p:nvSpPr>
        <p:spPr/>
        <p:txBody>
          <a:bodyPr rtlCol="0"/>
          <a:lstStyle/>
          <a:p>
            <a:pPr rtl="0"/>
            <a:fld id="{2CAFF4F7-FDF9-49ED-BBC2-DD5F91A22FF2}" type="datetime1">
              <a:rPr lang="pt-BR" noProof="0" smtClean="0"/>
              <a:t>27/03/2025</a:t>
            </a:fld>
            <a:endParaRPr lang="pt-BR" noProof="0" dirty="0"/>
          </a:p>
        </p:txBody>
      </p:sp>
      <p:sp>
        <p:nvSpPr>
          <p:cNvPr id="7" name="Espaço reservado para o número do slide 6"/>
          <p:cNvSpPr>
            <a:spLocks noGrp="1"/>
          </p:cNvSpPr>
          <p:nvPr>
            <p:ph type="sldNum" sz="quarter" idx="12"/>
          </p:nvPr>
        </p:nvSpPr>
        <p:spPr/>
        <p:txBody>
          <a:bodyPr rtlCol="0"/>
          <a:lstStyle/>
          <a:p>
            <a:pPr rtl="0"/>
            <a:fld id="{2A013F82-EE5E-44EE-A61D-E31C6657F26F}" type="slidenum">
              <a:rPr lang="pt-BR" noProof="0" smtClean="0"/>
              <a:t>‹nº›</a:t>
            </a:fld>
            <a:endParaRPr lang="pt-BR" noProof="0" dirty="0"/>
          </a:p>
        </p:txBody>
      </p:sp>
      <p:cxnSp>
        <p:nvCxnSpPr>
          <p:cNvPr id="8" name="Conector reto 7"/>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1522413" y="381000"/>
            <a:ext cx="9829798" cy="1219200"/>
          </a:xfrm>
        </p:spPr>
        <p:txBody>
          <a:bodyPr rtlCol="0"/>
          <a:lstStyle>
            <a:lvl1pPr>
              <a:defRPr>
                <a:solidFill>
                  <a:schemeClr val="accent1">
                    <a:lumMod val="50000"/>
                  </a:schemeClr>
                </a:solidFill>
              </a:defRPr>
            </a:lvl1pPr>
          </a:lstStyle>
          <a:p>
            <a:pPr rtl="0"/>
            <a:r>
              <a:rPr lang="pt-BR" noProof="0"/>
              <a:t>Clique para editar o título Mestre</a:t>
            </a:r>
            <a:endParaRPr lang="pt-BR" noProof="0" dirty="0"/>
          </a:p>
        </p:txBody>
      </p:sp>
      <p:sp>
        <p:nvSpPr>
          <p:cNvPr id="3" name="Espaço reservado para texto 2"/>
          <p:cNvSpPr>
            <a:spLocks noGrp="1"/>
          </p:cNvSpPr>
          <p:nvPr>
            <p:ph type="body" idx="1"/>
          </p:nvPr>
        </p:nvSpPr>
        <p:spPr>
          <a:xfrm>
            <a:off x="1522413" y="1828800"/>
            <a:ext cx="4800600" cy="838200"/>
          </a:xfrm>
        </p:spPr>
        <p:txBody>
          <a:bodyPr rtlCol="0"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t-BR" noProof="0"/>
              <a:t>Clique para editar os estilos de texto Mestres</a:t>
            </a:r>
          </a:p>
        </p:txBody>
      </p:sp>
      <p:sp>
        <p:nvSpPr>
          <p:cNvPr id="4" name="Espaço reservado para conteúdo 3"/>
          <p:cNvSpPr>
            <a:spLocks noGrp="1"/>
          </p:cNvSpPr>
          <p:nvPr>
            <p:ph sz="half" idx="2"/>
          </p:nvPr>
        </p:nvSpPr>
        <p:spPr>
          <a:xfrm>
            <a:off x="1522413" y="2743200"/>
            <a:ext cx="4800600" cy="3425825"/>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pt-BR" noProof="0"/>
              <a:t>Clique para editar os estilos de texto Mestres</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endParaRPr lang="pt-BR" noProof="0" dirty="0"/>
          </a:p>
        </p:txBody>
      </p:sp>
      <p:sp>
        <p:nvSpPr>
          <p:cNvPr id="5" name="Espaço reservado para texto 4"/>
          <p:cNvSpPr>
            <a:spLocks noGrp="1"/>
          </p:cNvSpPr>
          <p:nvPr>
            <p:ph type="body" sz="quarter" idx="3"/>
          </p:nvPr>
        </p:nvSpPr>
        <p:spPr>
          <a:xfrm>
            <a:off x="6551613" y="1828800"/>
            <a:ext cx="4800600" cy="838200"/>
          </a:xfrm>
        </p:spPr>
        <p:txBody>
          <a:bodyPr rtlCol="0"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t-BR" noProof="0"/>
              <a:t>Clique para editar os estilos de texto Mestres</a:t>
            </a:r>
          </a:p>
        </p:txBody>
      </p:sp>
      <p:sp>
        <p:nvSpPr>
          <p:cNvPr id="6" name="Espaço reservado para conteúdo 5"/>
          <p:cNvSpPr>
            <a:spLocks noGrp="1"/>
          </p:cNvSpPr>
          <p:nvPr>
            <p:ph sz="quarter" idx="4"/>
          </p:nvPr>
        </p:nvSpPr>
        <p:spPr>
          <a:xfrm>
            <a:off x="6551613" y="2743200"/>
            <a:ext cx="4800600" cy="3425825"/>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pt-BR" noProof="0"/>
              <a:t>Clique para editar os estilos de texto Mestres</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endParaRPr lang="pt-BR" noProof="0" dirty="0"/>
          </a:p>
        </p:txBody>
      </p:sp>
      <p:sp>
        <p:nvSpPr>
          <p:cNvPr id="8" name="Espaço reservado para rodapé 7"/>
          <p:cNvSpPr>
            <a:spLocks noGrp="1"/>
          </p:cNvSpPr>
          <p:nvPr>
            <p:ph type="ftr" sz="quarter" idx="11"/>
          </p:nvPr>
        </p:nvSpPr>
        <p:spPr/>
        <p:txBody>
          <a:bodyPr rtlCol="0"/>
          <a:lstStyle/>
          <a:p>
            <a:pPr rtl="0"/>
            <a:r>
              <a:rPr lang="pt-BR" noProof="0" dirty="0"/>
              <a:t>Adicionar um rodapé</a:t>
            </a:r>
          </a:p>
        </p:txBody>
      </p:sp>
      <p:sp>
        <p:nvSpPr>
          <p:cNvPr id="7" name="Espaço reservado para data 6"/>
          <p:cNvSpPr>
            <a:spLocks noGrp="1"/>
          </p:cNvSpPr>
          <p:nvPr>
            <p:ph type="dt" sz="half" idx="10"/>
          </p:nvPr>
        </p:nvSpPr>
        <p:spPr/>
        <p:txBody>
          <a:bodyPr rtlCol="0"/>
          <a:lstStyle/>
          <a:p>
            <a:pPr rtl="0"/>
            <a:fld id="{14B90986-5233-48D6-AF2D-E05A90D9196D}" type="datetime1">
              <a:rPr lang="pt-BR" noProof="0" smtClean="0"/>
              <a:t>27/03/2025</a:t>
            </a:fld>
            <a:endParaRPr lang="pt-BR" noProof="0" dirty="0"/>
          </a:p>
        </p:txBody>
      </p:sp>
      <p:sp>
        <p:nvSpPr>
          <p:cNvPr id="9" name="Espaço reservado para o número do slide 8"/>
          <p:cNvSpPr>
            <a:spLocks noGrp="1"/>
          </p:cNvSpPr>
          <p:nvPr>
            <p:ph type="sldNum" sz="quarter" idx="12"/>
          </p:nvPr>
        </p:nvSpPr>
        <p:spPr/>
        <p:txBody>
          <a:bodyPr rtlCol="0"/>
          <a:lstStyle/>
          <a:p>
            <a:pPr rtl="0"/>
            <a:fld id="{2A013F82-EE5E-44EE-A61D-E31C6657F26F}" type="slidenum">
              <a:rPr lang="pt-BR" noProof="0" smtClean="0"/>
              <a:t>‹nº›</a:t>
            </a:fld>
            <a:endParaRPr lang="pt-BR" noProof="0" dirty="0"/>
          </a:p>
        </p:txBody>
      </p:sp>
      <p:cxnSp>
        <p:nvCxnSpPr>
          <p:cNvPr id="10" name="Conector reto 9"/>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a:defRPr>
                <a:solidFill>
                  <a:schemeClr val="accent1">
                    <a:lumMod val="50000"/>
                  </a:schemeClr>
                </a:solidFill>
              </a:defRPr>
            </a:lvl1pPr>
          </a:lstStyle>
          <a:p>
            <a:pPr rtl="0"/>
            <a:r>
              <a:rPr lang="pt-BR" noProof="0"/>
              <a:t>Clique para editar o título Mestre</a:t>
            </a:r>
            <a:endParaRPr lang="pt-BR" noProof="0" dirty="0"/>
          </a:p>
        </p:txBody>
      </p:sp>
      <p:sp>
        <p:nvSpPr>
          <p:cNvPr id="4" name="Espaço reservado para rodapé 3"/>
          <p:cNvSpPr>
            <a:spLocks noGrp="1"/>
          </p:cNvSpPr>
          <p:nvPr>
            <p:ph type="ftr" sz="quarter" idx="11"/>
          </p:nvPr>
        </p:nvSpPr>
        <p:spPr/>
        <p:txBody>
          <a:bodyPr rtlCol="0"/>
          <a:lstStyle/>
          <a:p>
            <a:pPr rtl="0"/>
            <a:r>
              <a:rPr lang="pt-BR" noProof="0" dirty="0"/>
              <a:t>Adicionar um rodapé</a:t>
            </a:r>
          </a:p>
        </p:txBody>
      </p:sp>
      <p:sp>
        <p:nvSpPr>
          <p:cNvPr id="3" name="Espaço reservado para data 2"/>
          <p:cNvSpPr>
            <a:spLocks noGrp="1"/>
          </p:cNvSpPr>
          <p:nvPr>
            <p:ph type="dt" sz="half" idx="10"/>
          </p:nvPr>
        </p:nvSpPr>
        <p:spPr/>
        <p:txBody>
          <a:bodyPr rtlCol="0"/>
          <a:lstStyle/>
          <a:p>
            <a:pPr rtl="0"/>
            <a:fld id="{266CDF21-57C5-4942-9EB1-EA6CB7FE508C}" type="datetime1">
              <a:rPr lang="pt-BR" noProof="0" smtClean="0"/>
              <a:t>27/03/2025</a:t>
            </a:fld>
            <a:endParaRPr lang="pt-BR" noProof="0" dirty="0"/>
          </a:p>
        </p:txBody>
      </p:sp>
      <p:sp>
        <p:nvSpPr>
          <p:cNvPr id="5" name="Espaço reservado para o número do slide 4"/>
          <p:cNvSpPr>
            <a:spLocks noGrp="1"/>
          </p:cNvSpPr>
          <p:nvPr>
            <p:ph type="sldNum" sz="quarter" idx="12"/>
          </p:nvPr>
        </p:nvSpPr>
        <p:spPr/>
        <p:txBody>
          <a:bodyPr rtlCol="0"/>
          <a:lstStyle/>
          <a:p>
            <a:pPr rtl="0"/>
            <a:fld id="{2A013F82-EE5E-44EE-A61D-E31C6657F26F}" type="slidenum">
              <a:rPr lang="pt-BR" noProof="0" smtClean="0"/>
              <a:t>‹nº›</a:t>
            </a:fld>
            <a:endParaRPr lang="pt-BR" noProof="0" dirty="0"/>
          </a:p>
        </p:txBody>
      </p:sp>
      <p:cxnSp>
        <p:nvCxnSpPr>
          <p:cNvPr id="6" name="Conector reto 5"/>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3" name="Espaço reservado para rodapé 2"/>
          <p:cNvSpPr>
            <a:spLocks noGrp="1"/>
          </p:cNvSpPr>
          <p:nvPr>
            <p:ph type="ftr" sz="quarter" idx="11"/>
          </p:nvPr>
        </p:nvSpPr>
        <p:spPr/>
        <p:txBody>
          <a:bodyPr rtlCol="0"/>
          <a:lstStyle/>
          <a:p>
            <a:pPr rtl="0"/>
            <a:r>
              <a:rPr lang="pt-BR" noProof="0" dirty="0"/>
              <a:t>Adicionar um rodapé</a:t>
            </a:r>
          </a:p>
        </p:txBody>
      </p:sp>
      <p:sp>
        <p:nvSpPr>
          <p:cNvPr id="2" name="Espaço reservado para data 1"/>
          <p:cNvSpPr>
            <a:spLocks noGrp="1"/>
          </p:cNvSpPr>
          <p:nvPr>
            <p:ph type="dt" sz="half" idx="10"/>
          </p:nvPr>
        </p:nvSpPr>
        <p:spPr/>
        <p:txBody>
          <a:bodyPr rtlCol="0"/>
          <a:lstStyle/>
          <a:p>
            <a:pPr rtl="0"/>
            <a:fld id="{E5049B9D-3914-498E-A5D3-34AAD8688D06}" type="datetime1">
              <a:rPr lang="pt-BR" noProof="0" smtClean="0"/>
              <a:t>27/03/2025</a:t>
            </a:fld>
            <a:endParaRPr lang="pt-BR" noProof="0" dirty="0"/>
          </a:p>
        </p:txBody>
      </p:sp>
      <p:sp>
        <p:nvSpPr>
          <p:cNvPr id="4" name="Espaço reservado para o número do slide 3"/>
          <p:cNvSpPr>
            <a:spLocks noGrp="1"/>
          </p:cNvSpPr>
          <p:nvPr>
            <p:ph type="sldNum" sz="quarter" idx="12"/>
          </p:nvPr>
        </p:nvSpPr>
        <p:spPr/>
        <p:txBody>
          <a:bodyPr rtlCol="0"/>
          <a:lstStyle/>
          <a:p>
            <a:pPr rtl="0"/>
            <a:fld id="{2A013F82-EE5E-44EE-A61D-E31C6657F26F}" type="slidenum">
              <a:rPr lang="pt-BR" noProof="0" smtClean="0"/>
              <a:t>‹nº›</a:t>
            </a:fld>
            <a:endParaRPr lang="pt-BR" noProof="0" dirty="0"/>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522413" y="685800"/>
            <a:ext cx="4114800" cy="1925637"/>
          </a:xfrm>
        </p:spPr>
        <p:txBody>
          <a:bodyPr rtlCol="0" anchor="b">
            <a:noAutofit/>
          </a:bodyPr>
          <a:lstStyle>
            <a:lvl1pPr algn="l">
              <a:lnSpc>
                <a:spcPct val="80000"/>
              </a:lnSpc>
              <a:defRPr sz="4000" b="0">
                <a:solidFill>
                  <a:schemeClr val="accent1">
                    <a:lumMod val="50000"/>
                  </a:schemeClr>
                </a:solidFill>
              </a:defRPr>
            </a:lvl1pPr>
          </a:lstStyle>
          <a:p>
            <a:pPr rtl="0"/>
            <a:r>
              <a:rPr lang="pt-BR" noProof="0"/>
              <a:t>Clique para editar o título Mestre</a:t>
            </a:r>
            <a:endParaRPr lang="pt-BR" noProof="0" dirty="0"/>
          </a:p>
        </p:txBody>
      </p:sp>
      <p:sp>
        <p:nvSpPr>
          <p:cNvPr id="3" name="Espaço reservado para conteúdo 2"/>
          <p:cNvSpPr>
            <a:spLocks noGrp="1"/>
          </p:cNvSpPr>
          <p:nvPr>
            <p:ph idx="1"/>
          </p:nvPr>
        </p:nvSpPr>
        <p:spPr>
          <a:xfrm>
            <a:off x="6094414" y="685800"/>
            <a:ext cx="5257799" cy="5486400"/>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pt-BR" noProof="0"/>
              <a:t>Clique para editar os estilos de texto Mestres</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endParaRPr lang="pt-BR" noProof="0" dirty="0"/>
          </a:p>
        </p:txBody>
      </p:sp>
      <p:sp>
        <p:nvSpPr>
          <p:cNvPr id="4" name="Espaço reservado para texto 3"/>
          <p:cNvSpPr>
            <a:spLocks noGrp="1"/>
          </p:cNvSpPr>
          <p:nvPr>
            <p:ph type="body" sz="half" idx="2"/>
          </p:nvPr>
        </p:nvSpPr>
        <p:spPr>
          <a:xfrm>
            <a:off x="1522413" y="2895599"/>
            <a:ext cx="4114800" cy="1752601"/>
          </a:xfrm>
        </p:spPr>
        <p:txBody>
          <a:bodyPr rtlCol="0">
            <a:normAutofit/>
          </a:bodyPr>
          <a:lstStyle>
            <a:lvl1pPr marL="0" indent="0">
              <a:lnSpc>
                <a:spcPct val="90000"/>
              </a:lnSpc>
              <a:spcBef>
                <a:spcPts val="18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pt-BR" noProof="0"/>
              <a:t>Clique para editar os estilos de texto Mestres</a:t>
            </a:r>
          </a:p>
        </p:txBody>
      </p:sp>
      <p:sp>
        <p:nvSpPr>
          <p:cNvPr id="6" name="Espaço reservado para rodapé 5"/>
          <p:cNvSpPr>
            <a:spLocks noGrp="1"/>
          </p:cNvSpPr>
          <p:nvPr>
            <p:ph type="ftr" sz="quarter" idx="11"/>
          </p:nvPr>
        </p:nvSpPr>
        <p:spPr/>
        <p:txBody>
          <a:bodyPr rtlCol="0"/>
          <a:lstStyle/>
          <a:p>
            <a:pPr rtl="0"/>
            <a:r>
              <a:rPr lang="pt-BR" noProof="0" dirty="0"/>
              <a:t>Adicionar um rodapé</a:t>
            </a:r>
          </a:p>
        </p:txBody>
      </p:sp>
      <p:sp>
        <p:nvSpPr>
          <p:cNvPr id="5" name="Espaço reservado para data 4"/>
          <p:cNvSpPr>
            <a:spLocks noGrp="1"/>
          </p:cNvSpPr>
          <p:nvPr>
            <p:ph type="dt" sz="half" idx="10"/>
          </p:nvPr>
        </p:nvSpPr>
        <p:spPr/>
        <p:txBody>
          <a:bodyPr rtlCol="0"/>
          <a:lstStyle/>
          <a:p>
            <a:pPr rtl="0"/>
            <a:fld id="{A373E18F-760C-451C-8140-E9A2FE633674}" type="datetime1">
              <a:rPr lang="pt-BR" noProof="0" smtClean="0"/>
              <a:t>27/03/2025</a:t>
            </a:fld>
            <a:endParaRPr lang="pt-BR" noProof="0" dirty="0"/>
          </a:p>
        </p:txBody>
      </p:sp>
      <p:sp>
        <p:nvSpPr>
          <p:cNvPr id="7" name="Espaço reservado para o número do slide 6"/>
          <p:cNvSpPr>
            <a:spLocks noGrp="1"/>
          </p:cNvSpPr>
          <p:nvPr>
            <p:ph type="sldNum" sz="quarter" idx="12"/>
          </p:nvPr>
        </p:nvSpPr>
        <p:spPr/>
        <p:txBody>
          <a:bodyPr rtlCol="0"/>
          <a:lstStyle/>
          <a:p>
            <a:pPr rtl="0"/>
            <a:fld id="{2A013F82-EE5E-44EE-A61D-E31C6657F26F}" type="slidenum">
              <a:rPr lang="pt-BR" noProof="0" smtClean="0"/>
              <a:t>‹nº›</a:t>
            </a:fld>
            <a:endParaRPr lang="pt-BR" noProof="0" dirty="0"/>
          </a:p>
        </p:txBody>
      </p:sp>
      <p:cxnSp>
        <p:nvCxnSpPr>
          <p:cNvPr id="8" name="Conector reto 7"/>
          <p:cNvCxnSpPr/>
          <p:nvPr/>
        </p:nvCxnSpPr>
        <p:spPr>
          <a:xfrm>
            <a:off x="1658936" y="2743200"/>
            <a:ext cx="3902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522413" y="685800"/>
            <a:ext cx="4114800" cy="1925638"/>
          </a:xfrm>
        </p:spPr>
        <p:txBody>
          <a:bodyPr rtlCol="0" anchor="b">
            <a:normAutofit/>
          </a:bodyPr>
          <a:lstStyle>
            <a:lvl1pPr algn="l">
              <a:lnSpc>
                <a:spcPct val="80000"/>
              </a:lnSpc>
              <a:defRPr sz="4000" b="0" i="0" baseline="0">
                <a:solidFill>
                  <a:schemeClr val="accent1">
                    <a:lumMod val="50000"/>
                  </a:schemeClr>
                </a:solidFill>
              </a:defRPr>
            </a:lvl1pPr>
          </a:lstStyle>
          <a:p>
            <a:pPr rtl="0"/>
            <a:r>
              <a:rPr lang="pt-BR" noProof="0"/>
              <a:t>Clique para editar o título Mestre</a:t>
            </a:r>
            <a:endParaRPr lang="pt-BR" noProof="0" dirty="0"/>
          </a:p>
        </p:txBody>
      </p:sp>
      <p:sp>
        <p:nvSpPr>
          <p:cNvPr id="3" name="Espaço reservado para imagem 2" descr="Um espaço reservado vazio para adicionar uma imagem. Clique no espaço reservado e selecione a imagem que você deseja adicionar"/>
          <p:cNvSpPr>
            <a:spLocks noGrp="1"/>
          </p:cNvSpPr>
          <p:nvPr>
            <p:ph type="pic" idx="1"/>
          </p:nvPr>
        </p:nvSpPr>
        <p:spPr>
          <a:xfrm>
            <a:off x="6025925" y="-50118"/>
            <a:ext cx="6172198" cy="6857999"/>
          </a:xfrm>
          <a:solidFill>
            <a:schemeClr val="bg2"/>
          </a:solidFill>
          <a:effectLst>
            <a:outerShdw blurRad="152400" dist="50800" dir="10800000" algn="r" rotWithShape="0">
              <a:prstClr val="black">
                <a:alpha val="25000"/>
              </a:prstClr>
            </a:outerShdw>
          </a:effectLst>
        </p:spPr>
        <p:txBody>
          <a:bodyPr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pt-BR" noProof="0"/>
              <a:t>Clique no ícone para adicionar uma imagem</a:t>
            </a:r>
            <a:endParaRPr lang="pt-BR" noProof="0" dirty="0"/>
          </a:p>
        </p:txBody>
      </p:sp>
      <p:sp>
        <p:nvSpPr>
          <p:cNvPr id="4" name="Espaço reservado para texto 3"/>
          <p:cNvSpPr>
            <a:spLocks noGrp="1"/>
          </p:cNvSpPr>
          <p:nvPr>
            <p:ph type="body" sz="half" idx="2"/>
          </p:nvPr>
        </p:nvSpPr>
        <p:spPr>
          <a:xfrm>
            <a:off x="1522413" y="2895599"/>
            <a:ext cx="4114800" cy="1752601"/>
          </a:xfrm>
        </p:spPr>
        <p:txBody>
          <a:bodyPr rtlCol="0">
            <a:normAutofit/>
          </a:bodyPr>
          <a:lstStyle>
            <a:lvl1pPr marL="0" indent="0">
              <a:lnSpc>
                <a:spcPct val="90000"/>
              </a:lnSpc>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pt-BR" noProof="0"/>
              <a:t>Clique para editar os estilos de texto Mestres</a:t>
            </a:r>
          </a:p>
        </p:txBody>
      </p:sp>
      <p:cxnSp>
        <p:nvCxnSpPr>
          <p:cNvPr id="10" name="Conector reto 9"/>
          <p:cNvCxnSpPr/>
          <p:nvPr/>
        </p:nvCxnSpPr>
        <p:spPr>
          <a:xfrm>
            <a:off x="1658936" y="2743200"/>
            <a:ext cx="3902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1522413" y="381000"/>
            <a:ext cx="9829799" cy="1219200"/>
          </a:xfrm>
          <a:prstGeom prst="rect">
            <a:avLst/>
          </a:prstGeom>
        </p:spPr>
        <p:txBody>
          <a:bodyPr vert="horz" lIns="91440" tIns="45720" rIns="91440" bIns="45720" rtlCol="0" anchor="b">
            <a:normAutofit/>
          </a:bodyPr>
          <a:lstStyle/>
          <a:p>
            <a:pPr rtl="0"/>
            <a:r>
              <a:rPr lang="pt-BR" noProof="0" dirty="0"/>
              <a:t>Clique para editar o estilo de título Mestre</a:t>
            </a:r>
          </a:p>
        </p:txBody>
      </p:sp>
      <p:sp>
        <p:nvSpPr>
          <p:cNvPr id="3" name="Espaço reservado para texto 2"/>
          <p:cNvSpPr>
            <a:spLocks noGrp="1"/>
          </p:cNvSpPr>
          <p:nvPr>
            <p:ph type="body" idx="1"/>
          </p:nvPr>
        </p:nvSpPr>
        <p:spPr>
          <a:xfrm>
            <a:off x="1522413" y="1981200"/>
            <a:ext cx="9829799" cy="4187825"/>
          </a:xfrm>
          <a:prstGeom prst="rect">
            <a:avLst/>
          </a:prstGeom>
        </p:spPr>
        <p:txBody>
          <a:bodyPr vert="horz" lIns="91440" tIns="45720" rIns="91440" bIns="45720" rtlCol="0">
            <a:normAutofit/>
          </a:bodyPr>
          <a:lstStyle/>
          <a:p>
            <a:pPr lvl="0" rtl="0"/>
            <a:r>
              <a:rPr lang="pt-BR" noProof="0" dirty="0"/>
              <a:t>Editar estilos de texto Mestre</a:t>
            </a:r>
          </a:p>
          <a:p>
            <a:pPr lvl="1" rtl="0"/>
            <a:r>
              <a:rPr lang="pt-BR" noProof="0" dirty="0"/>
              <a:t>Segundo nível</a:t>
            </a:r>
          </a:p>
          <a:p>
            <a:pPr lvl="2" rtl="0"/>
            <a:r>
              <a:rPr lang="pt-BR" noProof="0" dirty="0"/>
              <a:t>Terceiro nível</a:t>
            </a:r>
          </a:p>
          <a:p>
            <a:pPr lvl="3" rtl="0"/>
            <a:r>
              <a:rPr lang="pt-BR" noProof="0" dirty="0"/>
              <a:t>Quarto nível</a:t>
            </a:r>
          </a:p>
          <a:p>
            <a:pPr lvl="4" rtl="0"/>
            <a:r>
              <a:rPr lang="pt-BR" noProof="0" dirty="0"/>
              <a:t>Quinto nível</a:t>
            </a:r>
          </a:p>
        </p:txBody>
      </p:sp>
      <p:sp>
        <p:nvSpPr>
          <p:cNvPr id="5" name="Espaço reservado para rodapé 4"/>
          <p:cNvSpPr>
            <a:spLocks noGrp="1"/>
          </p:cNvSpPr>
          <p:nvPr>
            <p:ph type="ftr" sz="quarter" idx="3"/>
          </p:nvPr>
        </p:nvSpPr>
        <p:spPr>
          <a:xfrm>
            <a:off x="1522413" y="6400800"/>
            <a:ext cx="5954834" cy="276228"/>
          </a:xfrm>
          <a:prstGeom prst="rect">
            <a:avLst/>
          </a:prstGeom>
        </p:spPr>
        <p:txBody>
          <a:bodyPr vert="horz" lIns="91440" tIns="45720" rIns="91440" bIns="45720" rtlCol="0" anchor="ctr"/>
          <a:lstStyle>
            <a:lvl1pPr algn="l">
              <a:defRPr sz="1100">
                <a:solidFill>
                  <a:schemeClr val="tx1"/>
                </a:solidFill>
              </a:defRPr>
            </a:lvl1pPr>
          </a:lstStyle>
          <a:p>
            <a:pPr rtl="0"/>
            <a:r>
              <a:rPr lang="pt-BR" noProof="0" dirty="0"/>
              <a:t>Adicionar um rodapé</a:t>
            </a:r>
          </a:p>
        </p:txBody>
      </p:sp>
      <p:sp>
        <p:nvSpPr>
          <p:cNvPr id="4" name="Espaço reservado para data 3"/>
          <p:cNvSpPr>
            <a:spLocks noGrp="1"/>
          </p:cNvSpPr>
          <p:nvPr>
            <p:ph type="dt" sz="half" idx="2"/>
          </p:nvPr>
        </p:nvSpPr>
        <p:spPr>
          <a:xfrm>
            <a:off x="8228011" y="6400800"/>
            <a:ext cx="1548659" cy="276228"/>
          </a:xfrm>
          <a:prstGeom prst="rect">
            <a:avLst/>
          </a:prstGeom>
        </p:spPr>
        <p:txBody>
          <a:bodyPr vert="horz" lIns="91440" tIns="45720" rIns="91440" bIns="45720" rtlCol="0" anchor="ctr"/>
          <a:lstStyle>
            <a:lvl1pPr algn="r">
              <a:defRPr sz="1100">
                <a:solidFill>
                  <a:schemeClr val="tx1"/>
                </a:solidFill>
              </a:defRPr>
            </a:lvl1pPr>
          </a:lstStyle>
          <a:p>
            <a:pPr rtl="0"/>
            <a:fld id="{119FE151-CBC1-41D7-BE96-907EAC15B4E9}" type="datetime1">
              <a:rPr lang="pt-BR" noProof="0" smtClean="0"/>
              <a:t>27/03/2025</a:t>
            </a:fld>
            <a:endParaRPr lang="pt-BR" noProof="0" dirty="0"/>
          </a:p>
        </p:txBody>
      </p:sp>
      <p:sp>
        <p:nvSpPr>
          <p:cNvPr id="6" name="Espaço reservado para o número do slide 5"/>
          <p:cNvSpPr>
            <a:spLocks noGrp="1"/>
          </p:cNvSpPr>
          <p:nvPr>
            <p:ph type="sldNum" sz="quarter" idx="4"/>
          </p:nvPr>
        </p:nvSpPr>
        <p:spPr>
          <a:xfrm>
            <a:off x="10285411" y="6400800"/>
            <a:ext cx="1066802" cy="276228"/>
          </a:xfrm>
          <a:prstGeom prst="rect">
            <a:avLst/>
          </a:prstGeom>
        </p:spPr>
        <p:txBody>
          <a:bodyPr vert="horz" lIns="91440" tIns="45720" rIns="91440" bIns="45720" rtlCol="0" anchor="ctr"/>
          <a:lstStyle>
            <a:lvl1pPr algn="r">
              <a:defRPr sz="1100">
                <a:solidFill>
                  <a:schemeClr val="tx1"/>
                </a:solidFill>
              </a:defRPr>
            </a:lvl1pPr>
          </a:lstStyle>
          <a:p>
            <a:pPr rtl="0"/>
            <a:fld id="{2A013F82-EE5E-44EE-A61D-E31C6657F26F}" type="slidenum">
              <a:rPr lang="pt-BR" noProof="0" smtClean="0"/>
              <a:pPr rtl="0"/>
              <a:t>‹nº›</a:t>
            </a:fld>
            <a:endParaRPr lang="pt-BR" noProof="0" dirty="0"/>
          </a:p>
        </p:txBody>
      </p:sp>
      <p:pic>
        <p:nvPicPr>
          <p:cNvPr id="9" name="Imagem 8"/>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1" y="0"/>
            <a:ext cx="1065213" cy="6858000"/>
          </a:xfrm>
          <a:prstGeom prst="rect">
            <a:avLst/>
          </a:prstGeom>
        </p:spPr>
      </p:pic>
      <p:sp>
        <p:nvSpPr>
          <p:cNvPr id="10" name="Retângulo 9"/>
          <p:cNvSpPr/>
          <p:nvPr/>
        </p:nvSpPr>
        <p:spPr>
          <a:xfrm>
            <a:off x="1" y="0"/>
            <a:ext cx="1065213" cy="6858000"/>
          </a:xfrm>
          <a:prstGeom prst="rect">
            <a:avLst/>
          </a:prstGeom>
          <a:gradFill flip="none" rotWithShape="1">
            <a:gsLst>
              <a:gs pos="75000">
                <a:schemeClr val="tx2">
                  <a:alpha val="0"/>
                </a:schemeClr>
              </a:gs>
              <a:gs pos="100000">
                <a:schemeClr val="tx2">
                  <a:alpha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0" dirty="0"/>
          </a:p>
        </p:txBody>
      </p:sp>
    </p:spTree>
    <p:extLst>
      <p:ext uri="{BB962C8B-B14F-4D97-AF65-F5344CB8AC3E}">
        <p14:creationId xmlns:p14="http://schemas.microsoft.com/office/powerpoint/2010/main" val="14030599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kern="1200">
          <a:solidFill>
            <a:schemeClr val="accent1">
              <a:lumMod val="50000"/>
            </a:schemeClr>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tx1">
            <a:lumMod val="90000"/>
            <a:lumOff val="10000"/>
          </a:schemeClr>
        </a:buClr>
        <a:buSzPct val="80000"/>
        <a:buFont typeface="Arial" pitchFamily="34" charset="0"/>
        <a:buChar char="•"/>
        <a:defRPr sz="2400" kern="1200">
          <a:solidFill>
            <a:schemeClr val="tx1"/>
          </a:solidFill>
          <a:latin typeface="+mn-lt"/>
          <a:ea typeface="+mn-ea"/>
          <a:cs typeface="+mn-cs"/>
        </a:defRPr>
      </a:lvl1pPr>
      <a:lvl2pPr marL="511175" indent="-228600" algn="l" defTabSz="914400" rtl="0" eaLnBrk="1" latinLnBrk="0" hangingPunct="1">
        <a:lnSpc>
          <a:spcPct val="90000"/>
        </a:lnSpc>
        <a:spcBef>
          <a:spcPts val="1000"/>
        </a:spcBef>
        <a:buClr>
          <a:schemeClr val="tx1">
            <a:lumMod val="90000"/>
            <a:lumOff val="10000"/>
          </a:schemeClr>
        </a:buClr>
        <a:buSzPct val="80000"/>
        <a:buFont typeface="Arial" pitchFamily="34" charset="0"/>
        <a:buChar char="•"/>
        <a:defRPr sz="2000" kern="1200">
          <a:solidFill>
            <a:schemeClr val="tx1"/>
          </a:solidFill>
          <a:latin typeface="+mn-lt"/>
          <a:ea typeface="+mn-ea"/>
          <a:cs typeface="+mn-cs"/>
        </a:defRPr>
      </a:lvl2pPr>
      <a:lvl3pPr marL="685800"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800" kern="1200">
          <a:solidFill>
            <a:schemeClr val="tx1"/>
          </a:solidFill>
          <a:latin typeface="+mn-lt"/>
          <a:ea typeface="+mn-ea"/>
          <a:cs typeface="+mn-cs"/>
        </a:defRPr>
      </a:lvl3pPr>
      <a:lvl4pPr marL="860425"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4pPr>
      <a:lvl5pPr marL="1033463" indent="-173038"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053852" y="1600200"/>
            <a:ext cx="6840760" cy="3048000"/>
          </a:xfrm>
        </p:spPr>
        <p:txBody>
          <a:bodyPr rtlCol="0">
            <a:normAutofit/>
          </a:bodyPr>
          <a:lstStyle/>
          <a:p>
            <a:pPr rtl="0"/>
            <a:r>
              <a:rPr lang="pt-BR" sz="2400" b="1" dirty="0" err="1">
                <a:solidFill>
                  <a:schemeClr val="accent1">
                    <a:lumMod val="50000"/>
                  </a:schemeClr>
                </a:solidFill>
              </a:rPr>
              <a:t>Inequality</a:t>
            </a:r>
            <a:r>
              <a:rPr lang="pt-BR" sz="2400" b="1" dirty="0">
                <a:solidFill>
                  <a:schemeClr val="accent1">
                    <a:lumMod val="50000"/>
                  </a:schemeClr>
                </a:solidFill>
              </a:rPr>
              <a:t>, </a:t>
            </a:r>
            <a:r>
              <a:rPr lang="pt-BR" sz="2400" b="1" dirty="0" err="1">
                <a:solidFill>
                  <a:schemeClr val="accent1">
                    <a:lumMod val="50000"/>
                  </a:schemeClr>
                </a:solidFill>
              </a:rPr>
              <a:t>Domination</a:t>
            </a:r>
            <a:r>
              <a:rPr lang="pt-BR" sz="2400" b="1" dirty="0">
                <a:solidFill>
                  <a:schemeClr val="accent1">
                    <a:lumMod val="50000"/>
                  </a:schemeClr>
                </a:solidFill>
              </a:rPr>
              <a:t> </a:t>
            </a:r>
            <a:r>
              <a:rPr lang="pt-BR" sz="2400" b="1" dirty="0" err="1">
                <a:solidFill>
                  <a:schemeClr val="accent1">
                    <a:lumMod val="50000"/>
                  </a:schemeClr>
                </a:solidFill>
              </a:rPr>
              <a:t>and</a:t>
            </a:r>
            <a:r>
              <a:rPr lang="pt-BR" sz="2400" b="1" dirty="0">
                <a:solidFill>
                  <a:schemeClr val="accent1">
                    <a:lumMod val="50000"/>
                  </a:schemeClr>
                </a:solidFill>
              </a:rPr>
              <a:t> Moral </a:t>
            </a:r>
            <a:r>
              <a:rPr lang="pt-BR" sz="2400" b="1" dirty="0" err="1">
                <a:solidFill>
                  <a:schemeClr val="accent1">
                    <a:lumMod val="50000"/>
                  </a:schemeClr>
                </a:solidFill>
              </a:rPr>
              <a:t>Disciplining</a:t>
            </a:r>
            <a:endParaRPr lang="pt-BR" sz="2400" b="1" dirty="0">
              <a:solidFill>
                <a:schemeClr val="accent1">
                  <a:lumMod val="50000"/>
                </a:schemeClr>
              </a:solidFill>
            </a:endParaRPr>
          </a:p>
        </p:txBody>
      </p:sp>
      <p:sp>
        <p:nvSpPr>
          <p:cNvPr id="3" name="Subtítulo 2"/>
          <p:cNvSpPr>
            <a:spLocks noGrp="1"/>
          </p:cNvSpPr>
          <p:nvPr>
            <p:ph type="subTitle" idx="1"/>
          </p:nvPr>
        </p:nvSpPr>
        <p:spPr>
          <a:xfrm>
            <a:off x="1520821" y="5272200"/>
            <a:ext cx="5945187" cy="1270453"/>
          </a:xfrm>
        </p:spPr>
        <p:txBody>
          <a:bodyPr rtlCol="0"/>
          <a:lstStyle/>
          <a:p>
            <a:pPr algn="ctr" rtl="0"/>
            <a:r>
              <a:rPr lang="pt-BR" sz="2000" dirty="0" err="1"/>
              <a:t>On</a:t>
            </a:r>
            <a:r>
              <a:rPr lang="pt-BR" sz="2000" dirty="0"/>
              <a:t> Adam </a:t>
            </a:r>
            <a:r>
              <a:rPr lang="pt-BR" sz="2000" dirty="0" err="1"/>
              <a:t>Smith’s</a:t>
            </a:r>
            <a:r>
              <a:rPr lang="pt-BR" sz="2000" dirty="0"/>
              <a:t> </a:t>
            </a:r>
            <a:r>
              <a:rPr lang="pt-BR" sz="2000" dirty="0" err="1"/>
              <a:t>politics</a:t>
            </a:r>
            <a:r>
              <a:rPr lang="pt-BR" sz="2000" dirty="0"/>
              <a:t> for </a:t>
            </a:r>
            <a:r>
              <a:rPr lang="pt-BR" sz="2000" dirty="0" err="1"/>
              <a:t>commercial</a:t>
            </a:r>
            <a:r>
              <a:rPr lang="pt-BR" sz="2000" dirty="0"/>
              <a:t> </a:t>
            </a:r>
            <a:r>
              <a:rPr lang="pt-BR" sz="2000" dirty="0" err="1"/>
              <a:t>societies</a:t>
            </a:r>
            <a:endParaRPr lang="pt-BR" sz="2000" dirty="0"/>
          </a:p>
          <a:p>
            <a:pPr algn="ctr" rtl="0"/>
            <a:endParaRPr lang="pt-BR" sz="2000" dirty="0"/>
          </a:p>
          <a:p>
            <a:pPr algn="ctr" rtl="0"/>
            <a:r>
              <a:rPr lang="pt-BR" sz="1600" dirty="0"/>
              <a:t>Mateus Martins Bruno</a:t>
            </a:r>
          </a:p>
          <a:p>
            <a:pPr rtl="0"/>
            <a:endParaRPr lang="pt-BR" sz="2000" dirty="0"/>
          </a:p>
        </p:txBody>
      </p:sp>
      <p:pic>
        <p:nvPicPr>
          <p:cNvPr id="7" name="Imagem 6" descr="Desenho de uma pessoa&#10;&#10;O conteúdo gerado por IA pode estar incorreto.">
            <a:extLst>
              <a:ext uri="{FF2B5EF4-FFF2-40B4-BE49-F238E27FC236}">
                <a16:creationId xmlns:a16="http://schemas.microsoft.com/office/drawing/2014/main" id="{0386D84E-BAD1-70EC-718A-5B3D23B8AB48}"/>
              </a:ext>
            </a:extLst>
          </p:cNvPr>
          <p:cNvPicPr>
            <a:picLocks noChangeAspect="1"/>
          </p:cNvPicPr>
          <p:nvPr/>
        </p:nvPicPr>
        <p:blipFill>
          <a:blip r:embed="rId3">
            <a:extLst>
              <a:ext uri="{BEBA8EAE-BF5A-486C-A8C5-ECC9F3942E4B}">
                <a14:imgProps xmlns:a14="http://schemas.microsoft.com/office/drawing/2010/main">
                  <a14:imgLayer r:embed="rId4">
                    <a14:imgEffect>
                      <a14:artisticMarker size="45"/>
                    </a14:imgEffect>
                  </a14:imgLayer>
                </a14:imgProps>
              </a:ext>
              <a:ext uri="{28A0092B-C50C-407E-A947-70E740481C1C}">
                <a14:useLocalDpi xmlns:a14="http://schemas.microsoft.com/office/drawing/2010/main" val="0"/>
              </a:ext>
            </a:extLst>
          </a:blip>
          <a:srcRect l="395" t="1" r="-395" b="46459"/>
          <a:stretch/>
        </p:blipFill>
        <p:spPr>
          <a:xfrm>
            <a:off x="2233133" y="404664"/>
            <a:ext cx="4520565" cy="3672000"/>
          </a:xfrm>
          <a:prstGeom prst="rect">
            <a:avLst/>
          </a:prstGeom>
          <a:effectLst>
            <a:softEdge rad="431800"/>
          </a:effectLst>
        </p:spPr>
      </p:pic>
    </p:spTree>
    <p:extLst>
      <p:ext uri="{BB962C8B-B14F-4D97-AF65-F5344CB8AC3E}">
        <p14:creationId xmlns:p14="http://schemas.microsoft.com/office/powerpoint/2010/main" val="2320115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891666-7DC1-08C6-CE89-F60D18831B21}"/>
            </a:ext>
          </a:extLst>
        </p:cNvPr>
        <p:cNvGrpSpPr/>
        <p:nvPr/>
      </p:nvGrpSpPr>
      <p:grpSpPr>
        <a:xfrm>
          <a:off x="0" y="0"/>
          <a:ext cx="0" cy="0"/>
          <a:chOff x="0" y="0"/>
          <a:chExt cx="0" cy="0"/>
        </a:xfrm>
      </p:grpSpPr>
      <p:sp>
        <p:nvSpPr>
          <p:cNvPr id="13" name="Título 12">
            <a:extLst>
              <a:ext uri="{FF2B5EF4-FFF2-40B4-BE49-F238E27FC236}">
                <a16:creationId xmlns:a16="http://schemas.microsoft.com/office/drawing/2014/main" id="{150C0EBB-CC0E-282C-0D2E-DDF631D53F42}"/>
              </a:ext>
            </a:extLst>
          </p:cNvPr>
          <p:cNvSpPr>
            <a:spLocks noGrp="1"/>
          </p:cNvSpPr>
          <p:nvPr>
            <p:ph type="title"/>
          </p:nvPr>
        </p:nvSpPr>
        <p:spPr/>
        <p:txBody>
          <a:bodyPr rtlCol="0"/>
          <a:lstStyle/>
          <a:p>
            <a:pPr algn="ctr" rtl="0"/>
            <a:r>
              <a:rPr lang="pt-BR" dirty="0" err="1"/>
              <a:t>Examples</a:t>
            </a:r>
            <a:r>
              <a:rPr lang="pt-BR" dirty="0"/>
              <a:t> </a:t>
            </a:r>
            <a:r>
              <a:rPr lang="pt-BR" dirty="0" err="1"/>
              <a:t>of</a:t>
            </a:r>
            <a:r>
              <a:rPr lang="pt-BR" dirty="0"/>
              <a:t> </a:t>
            </a:r>
            <a:r>
              <a:rPr lang="pt-BR" dirty="0" err="1"/>
              <a:t>those</a:t>
            </a:r>
            <a:r>
              <a:rPr lang="pt-BR" dirty="0"/>
              <a:t> </a:t>
            </a:r>
            <a:r>
              <a:rPr lang="pt-BR" dirty="0" err="1"/>
              <a:t>raised</a:t>
            </a:r>
            <a:r>
              <a:rPr lang="pt-BR" dirty="0"/>
              <a:t> too </a:t>
            </a:r>
            <a:r>
              <a:rPr lang="pt-BR" dirty="0" err="1"/>
              <a:t>far</a:t>
            </a:r>
            <a:r>
              <a:rPr lang="pt-BR" dirty="0"/>
              <a:t> </a:t>
            </a:r>
            <a:r>
              <a:rPr lang="pt-BR" dirty="0" err="1"/>
              <a:t>above</a:t>
            </a:r>
            <a:r>
              <a:rPr lang="pt-BR" dirty="0"/>
              <a:t> </a:t>
            </a:r>
            <a:r>
              <a:rPr lang="pt-BR" dirty="0" err="1"/>
              <a:t>or</a:t>
            </a:r>
            <a:r>
              <a:rPr lang="pt-BR" dirty="0"/>
              <a:t> </a:t>
            </a:r>
            <a:r>
              <a:rPr lang="pt-BR" dirty="0" err="1"/>
              <a:t>sunk</a:t>
            </a:r>
            <a:r>
              <a:rPr lang="pt-BR" dirty="0"/>
              <a:t> too </a:t>
            </a:r>
            <a:r>
              <a:rPr lang="pt-BR" dirty="0" err="1"/>
              <a:t>far</a:t>
            </a:r>
            <a:r>
              <a:rPr lang="pt-BR" dirty="0"/>
              <a:t> </a:t>
            </a:r>
            <a:r>
              <a:rPr lang="pt-BR" dirty="0" err="1"/>
              <a:t>below</a:t>
            </a:r>
            <a:r>
              <a:rPr lang="pt-BR" dirty="0"/>
              <a:t> </a:t>
            </a:r>
            <a:r>
              <a:rPr lang="pt-BR" dirty="0" err="1"/>
              <a:t>the</a:t>
            </a:r>
            <a:r>
              <a:rPr lang="pt-BR" dirty="0"/>
              <a:t> “standard </a:t>
            </a:r>
            <a:r>
              <a:rPr lang="pt-BR" dirty="0" err="1"/>
              <a:t>of</a:t>
            </a:r>
            <a:r>
              <a:rPr lang="pt-BR" dirty="0"/>
              <a:t> </a:t>
            </a:r>
            <a:r>
              <a:rPr lang="pt-BR" dirty="0" err="1"/>
              <a:t>human</a:t>
            </a:r>
            <a:r>
              <a:rPr lang="pt-BR" dirty="0"/>
              <a:t> </a:t>
            </a:r>
            <a:r>
              <a:rPr lang="pt-BR" dirty="0" err="1"/>
              <a:t>nature</a:t>
            </a:r>
            <a:r>
              <a:rPr lang="pt-BR" dirty="0"/>
              <a:t>”</a:t>
            </a:r>
          </a:p>
        </p:txBody>
      </p:sp>
      <p:sp>
        <p:nvSpPr>
          <p:cNvPr id="2" name="Espaço reservado para conteúdo 13">
            <a:extLst>
              <a:ext uri="{FF2B5EF4-FFF2-40B4-BE49-F238E27FC236}">
                <a16:creationId xmlns:a16="http://schemas.microsoft.com/office/drawing/2014/main" id="{99BB88D2-3F22-B6CF-D788-0F4FA870605E}"/>
              </a:ext>
            </a:extLst>
          </p:cNvPr>
          <p:cNvSpPr txBox="1">
            <a:spLocks/>
          </p:cNvSpPr>
          <p:nvPr/>
        </p:nvSpPr>
        <p:spPr>
          <a:xfrm>
            <a:off x="1522412" y="1844824"/>
            <a:ext cx="9829799" cy="5013176"/>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tx1">
                  <a:lumMod val="90000"/>
                  <a:lumOff val="10000"/>
                </a:schemeClr>
              </a:buClr>
              <a:buSzPct val="80000"/>
              <a:buFont typeface="Arial" pitchFamily="34" charset="0"/>
              <a:buChar char="•"/>
              <a:defRPr sz="2400" kern="1200">
                <a:solidFill>
                  <a:schemeClr val="tx1"/>
                </a:solidFill>
                <a:latin typeface="+mn-lt"/>
                <a:ea typeface="+mn-ea"/>
                <a:cs typeface="+mn-cs"/>
              </a:defRPr>
            </a:lvl1pPr>
            <a:lvl2pPr marL="511175" indent="-228600" algn="l" defTabSz="914400" rtl="0" eaLnBrk="1" latinLnBrk="0" hangingPunct="1">
              <a:lnSpc>
                <a:spcPct val="90000"/>
              </a:lnSpc>
              <a:spcBef>
                <a:spcPts val="1000"/>
              </a:spcBef>
              <a:buClr>
                <a:schemeClr val="tx1">
                  <a:lumMod val="90000"/>
                  <a:lumOff val="10000"/>
                </a:schemeClr>
              </a:buClr>
              <a:buSzPct val="80000"/>
              <a:buFont typeface="Arial" pitchFamily="34" charset="0"/>
              <a:buChar char="•"/>
              <a:defRPr sz="2000" kern="1200">
                <a:solidFill>
                  <a:schemeClr val="tx1"/>
                </a:solidFill>
                <a:latin typeface="+mn-lt"/>
                <a:ea typeface="+mn-ea"/>
                <a:cs typeface="+mn-cs"/>
              </a:defRPr>
            </a:lvl2pPr>
            <a:lvl3pPr marL="685800"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800" kern="1200">
                <a:solidFill>
                  <a:schemeClr val="tx1"/>
                </a:solidFill>
                <a:latin typeface="+mn-lt"/>
                <a:ea typeface="+mn-ea"/>
                <a:cs typeface="+mn-cs"/>
              </a:defRPr>
            </a:lvl3pPr>
            <a:lvl4pPr marL="860425"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4pPr>
            <a:lvl5pPr marL="1033463" indent="-173038"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9pPr>
          </a:lstStyle>
          <a:p>
            <a:pPr marL="0" indent="0">
              <a:buFont typeface="Arial" pitchFamily="34" charset="0"/>
              <a:buNone/>
            </a:pPr>
            <a:r>
              <a:rPr lang="en-US" sz="1800" dirty="0">
                <a:solidFill>
                  <a:schemeClr val="accent1">
                    <a:lumMod val="50000"/>
                  </a:schemeClr>
                </a:solidFill>
                <a:latin typeface="Bahnschrift" panose="020B0502040204020203" pitchFamily="34" charset="0"/>
              </a:rPr>
              <a:t> </a:t>
            </a:r>
            <a:r>
              <a:rPr lang="en-US" dirty="0">
                <a:solidFill>
                  <a:schemeClr val="accent1">
                    <a:lumMod val="50000"/>
                  </a:schemeClr>
                </a:solidFill>
                <a:latin typeface="Bahnschrift" panose="020B0502040204020203" pitchFamily="34" charset="0"/>
              </a:rPr>
              <a:t>2</a:t>
            </a:r>
            <a:r>
              <a:rPr lang="en-US" sz="3200" dirty="0">
                <a:solidFill>
                  <a:schemeClr val="accent1">
                    <a:lumMod val="50000"/>
                  </a:schemeClr>
                </a:solidFill>
                <a:latin typeface="Bahnschrift" panose="020B0502040204020203" pitchFamily="34" charset="0"/>
              </a:rPr>
              <a:t>. </a:t>
            </a:r>
            <a:r>
              <a:rPr lang="en-US" dirty="0">
                <a:solidFill>
                  <a:schemeClr val="accent1">
                    <a:lumMod val="50000"/>
                  </a:schemeClr>
                </a:solidFill>
                <a:latin typeface="Bahnschrift" panose="020B0502040204020203" pitchFamily="34" charset="0"/>
              </a:rPr>
              <a:t>Those whose upbringing was sunk in extreme poverty and neglect:</a:t>
            </a:r>
          </a:p>
          <a:p>
            <a:pPr marL="0" indent="0">
              <a:buFont typeface="Arial" pitchFamily="34" charset="0"/>
              <a:buNone/>
            </a:pPr>
            <a:endParaRPr lang="en-US" sz="900" dirty="0">
              <a:solidFill>
                <a:schemeClr val="accent1">
                  <a:lumMod val="50000"/>
                </a:schemeClr>
              </a:solidFill>
              <a:latin typeface="Bahnschrift" panose="020B0502040204020203" pitchFamily="34" charset="0"/>
            </a:endParaRPr>
          </a:p>
          <a:p>
            <a:pPr marL="0" indent="0" algn="just">
              <a:lnSpc>
                <a:spcPct val="100000"/>
              </a:lnSpc>
              <a:spcBef>
                <a:spcPts val="0"/>
              </a:spcBef>
              <a:buFont typeface="Arial" pitchFamily="34" charset="0"/>
              <a:buNone/>
            </a:pPr>
            <a:r>
              <a:rPr lang="en-US" sz="2000" dirty="0">
                <a:solidFill>
                  <a:schemeClr val="accent1">
                    <a:lumMod val="50000"/>
                  </a:schemeClr>
                </a:solidFill>
                <a:latin typeface="Bahnschrift" panose="020B0502040204020203" pitchFamily="34" charset="0"/>
              </a:rPr>
              <a:t>They have less self-command over their feelings of “envy” and are “prompted” by “want” to commit crimes (WN, V.i.b.2.); if they manage to work in “great manufactories”, they “frequently ruin” each others’ “morals” and are but “bad company” to one another (WN, I.viii.47-8); they are more prone to accept injustices done to them and to others (WN, I.viii.13) because the greater the “severity” of one’s “misery”, the less one “attends” to the misery of others (TMS, V.2.9); they don’t feel sympathy for others (LJA, ii.179), being both indifferent for their country’s wellbeing and unable to promote either the “public” or their own “private interest” (WN, V.i.f.60)</a:t>
            </a:r>
          </a:p>
        </p:txBody>
      </p:sp>
    </p:spTree>
    <p:extLst>
      <p:ext uri="{BB962C8B-B14F-4D97-AF65-F5344CB8AC3E}">
        <p14:creationId xmlns:p14="http://schemas.microsoft.com/office/powerpoint/2010/main" val="4097166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4BB5E-771A-6777-BAE4-CE79E507DDE6}"/>
            </a:ext>
          </a:extLst>
        </p:cNvPr>
        <p:cNvGrpSpPr/>
        <p:nvPr/>
      </p:nvGrpSpPr>
      <p:grpSpPr>
        <a:xfrm>
          <a:off x="0" y="0"/>
          <a:ext cx="0" cy="0"/>
          <a:chOff x="0" y="0"/>
          <a:chExt cx="0" cy="0"/>
        </a:xfrm>
      </p:grpSpPr>
      <p:sp>
        <p:nvSpPr>
          <p:cNvPr id="13" name="Título 12">
            <a:extLst>
              <a:ext uri="{FF2B5EF4-FFF2-40B4-BE49-F238E27FC236}">
                <a16:creationId xmlns:a16="http://schemas.microsoft.com/office/drawing/2014/main" id="{AAD518A7-78D1-38DE-3FC7-7EC7786285FD}"/>
              </a:ext>
            </a:extLst>
          </p:cNvPr>
          <p:cNvSpPr>
            <a:spLocks noGrp="1"/>
          </p:cNvSpPr>
          <p:nvPr>
            <p:ph type="title"/>
          </p:nvPr>
        </p:nvSpPr>
        <p:spPr/>
        <p:txBody>
          <a:bodyPr rtlCol="0"/>
          <a:lstStyle/>
          <a:p>
            <a:pPr algn="ctr" rtl="0"/>
            <a:r>
              <a:rPr lang="pt-BR" dirty="0"/>
              <a:t>The “Bulk </a:t>
            </a:r>
            <a:r>
              <a:rPr lang="pt-BR" dirty="0" err="1"/>
              <a:t>of</a:t>
            </a:r>
            <a:r>
              <a:rPr lang="pt-BR" dirty="0"/>
              <a:t> </a:t>
            </a:r>
            <a:r>
              <a:rPr lang="pt-BR" dirty="0" err="1"/>
              <a:t>the</a:t>
            </a:r>
            <a:r>
              <a:rPr lang="pt-BR" dirty="0"/>
              <a:t> People” Live </a:t>
            </a:r>
            <a:r>
              <a:rPr lang="pt-BR" dirty="0" err="1"/>
              <a:t>Under</a:t>
            </a:r>
            <a:r>
              <a:rPr lang="pt-BR" dirty="0"/>
              <a:t> a “</a:t>
            </a:r>
            <a:r>
              <a:rPr lang="pt-BR" dirty="0" err="1"/>
              <a:t>Considerable</a:t>
            </a:r>
            <a:r>
              <a:rPr lang="pt-BR" dirty="0"/>
              <a:t> </a:t>
            </a:r>
            <a:r>
              <a:rPr lang="pt-BR" dirty="0" err="1"/>
              <a:t>Degree</a:t>
            </a:r>
            <a:r>
              <a:rPr lang="pt-BR" dirty="0"/>
              <a:t> </a:t>
            </a:r>
            <a:r>
              <a:rPr lang="pt-BR" dirty="0" err="1"/>
              <a:t>of</a:t>
            </a:r>
            <a:r>
              <a:rPr lang="pt-BR" dirty="0"/>
              <a:t> </a:t>
            </a:r>
            <a:r>
              <a:rPr lang="pt-BR" dirty="0" err="1"/>
              <a:t>Virtue</a:t>
            </a:r>
            <a:r>
              <a:rPr lang="pt-BR" dirty="0"/>
              <a:t>”</a:t>
            </a:r>
          </a:p>
        </p:txBody>
      </p:sp>
      <p:sp>
        <p:nvSpPr>
          <p:cNvPr id="2" name="Espaço reservado para conteúdo 13">
            <a:extLst>
              <a:ext uri="{FF2B5EF4-FFF2-40B4-BE49-F238E27FC236}">
                <a16:creationId xmlns:a16="http://schemas.microsoft.com/office/drawing/2014/main" id="{B2E66804-606E-8594-7BC1-9CD10D02B0E7}"/>
              </a:ext>
            </a:extLst>
          </p:cNvPr>
          <p:cNvSpPr txBox="1">
            <a:spLocks/>
          </p:cNvSpPr>
          <p:nvPr/>
        </p:nvSpPr>
        <p:spPr>
          <a:xfrm>
            <a:off x="1522412" y="2636912"/>
            <a:ext cx="9829799" cy="5013176"/>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tx1">
                  <a:lumMod val="90000"/>
                  <a:lumOff val="10000"/>
                </a:schemeClr>
              </a:buClr>
              <a:buSzPct val="80000"/>
              <a:buFont typeface="Arial" pitchFamily="34" charset="0"/>
              <a:buChar char="•"/>
              <a:defRPr sz="2400" kern="1200">
                <a:solidFill>
                  <a:schemeClr val="tx1"/>
                </a:solidFill>
                <a:latin typeface="+mn-lt"/>
                <a:ea typeface="+mn-ea"/>
                <a:cs typeface="+mn-cs"/>
              </a:defRPr>
            </a:lvl1pPr>
            <a:lvl2pPr marL="511175" indent="-228600" algn="l" defTabSz="914400" rtl="0" eaLnBrk="1" latinLnBrk="0" hangingPunct="1">
              <a:lnSpc>
                <a:spcPct val="90000"/>
              </a:lnSpc>
              <a:spcBef>
                <a:spcPts val="1000"/>
              </a:spcBef>
              <a:buClr>
                <a:schemeClr val="tx1">
                  <a:lumMod val="90000"/>
                  <a:lumOff val="10000"/>
                </a:schemeClr>
              </a:buClr>
              <a:buSzPct val="80000"/>
              <a:buFont typeface="Arial" pitchFamily="34" charset="0"/>
              <a:buChar char="•"/>
              <a:defRPr sz="2000" kern="1200">
                <a:solidFill>
                  <a:schemeClr val="tx1"/>
                </a:solidFill>
                <a:latin typeface="+mn-lt"/>
                <a:ea typeface="+mn-ea"/>
                <a:cs typeface="+mn-cs"/>
              </a:defRPr>
            </a:lvl2pPr>
            <a:lvl3pPr marL="685800"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800" kern="1200">
                <a:solidFill>
                  <a:schemeClr val="tx1"/>
                </a:solidFill>
                <a:latin typeface="+mn-lt"/>
                <a:ea typeface="+mn-ea"/>
                <a:cs typeface="+mn-cs"/>
              </a:defRPr>
            </a:lvl3pPr>
            <a:lvl4pPr marL="860425"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4pPr>
            <a:lvl5pPr marL="1033463" indent="-173038"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9pPr>
          </a:lstStyle>
          <a:p>
            <a:pPr marL="0" indent="0" algn="ctr">
              <a:buFont typeface="Arial" pitchFamily="34" charset="0"/>
              <a:buNone/>
            </a:pPr>
            <a:r>
              <a:rPr lang="en-US" sz="1800" i="1" dirty="0">
                <a:solidFill>
                  <a:schemeClr val="accent1">
                    <a:lumMod val="50000"/>
                  </a:schemeClr>
                </a:solidFill>
                <a:latin typeface="Bahnschrift" panose="020B0502040204020203" pitchFamily="34" charset="0"/>
              </a:rPr>
              <a:t> </a:t>
            </a:r>
            <a:r>
              <a:rPr lang="en-US" i="1" dirty="0">
                <a:solidFill>
                  <a:schemeClr val="accent1">
                    <a:lumMod val="50000"/>
                  </a:schemeClr>
                </a:solidFill>
                <a:latin typeface="Bahnschrift" panose="020B0502040204020203" pitchFamily="34" charset="0"/>
              </a:rPr>
              <a:t>Crucially, however, because the rich and ambitious are the ones who most extensively </a:t>
            </a:r>
            <a:r>
              <a:rPr lang="en-US" i="1" dirty="0" err="1">
                <a:solidFill>
                  <a:schemeClr val="accent1">
                    <a:lumMod val="50000"/>
                  </a:schemeClr>
                </a:solidFill>
                <a:latin typeface="Bahnschrift" panose="020B0502040204020203" pitchFamily="34" charset="0"/>
              </a:rPr>
              <a:t>labour</a:t>
            </a:r>
            <a:r>
              <a:rPr lang="en-US" i="1" dirty="0">
                <a:solidFill>
                  <a:schemeClr val="accent1">
                    <a:lumMod val="50000"/>
                  </a:schemeClr>
                </a:solidFill>
                <a:latin typeface="Bahnschrift" panose="020B0502040204020203" pitchFamily="34" charset="0"/>
              </a:rPr>
              <a:t> under the deception that securing the means of utility will make them happy, it is in many ways those without riches and power who have the last laugh.</a:t>
            </a:r>
          </a:p>
          <a:p>
            <a:pPr marL="0" indent="0" algn="ctr">
              <a:buFont typeface="Arial" pitchFamily="34" charset="0"/>
              <a:buNone/>
            </a:pPr>
            <a:r>
              <a:rPr lang="en-US" sz="2000" i="1" dirty="0">
                <a:solidFill>
                  <a:schemeClr val="accent1">
                    <a:lumMod val="50000"/>
                  </a:schemeClr>
                </a:solidFill>
                <a:latin typeface="Bahnschrift" panose="020B0502040204020203" pitchFamily="34" charset="0"/>
              </a:rPr>
              <a:t>- Sagar 2022, 180</a:t>
            </a:r>
          </a:p>
        </p:txBody>
      </p:sp>
    </p:spTree>
    <p:extLst>
      <p:ext uri="{BB962C8B-B14F-4D97-AF65-F5344CB8AC3E}">
        <p14:creationId xmlns:p14="http://schemas.microsoft.com/office/powerpoint/2010/main" val="894551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552A45-19FD-5714-B402-92739BEC6869}"/>
            </a:ext>
          </a:extLst>
        </p:cNvPr>
        <p:cNvGrpSpPr/>
        <p:nvPr/>
      </p:nvGrpSpPr>
      <p:grpSpPr>
        <a:xfrm>
          <a:off x="0" y="0"/>
          <a:ext cx="0" cy="0"/>
          <a:chOff x="0" y="0"/>
          <a:chExt cx="0" cy="0"/>
        </a:xfrm>
      </p:grpSpPr>
      <p:sp>
        <p:nvSpPr>
          <p:cNvPr id="13" name="Título 12">
            <a:extLst>
              <a:ext uri="{FF2B5EF4-FFF2-40B4-BE49-F238E27FC236}">
                <a16:creationId xmlns:a16="http://schemas.microsoft.com/office/drawing/2014/main" id="{B04D4BE6-82AC-6606-33B5-A661A599FFEE}"/>
              </a:ext>
            </a:extLst>
          </p:cNvPr>
          <p:cNvSpPr>
            <a:spLocks noGrp="1"/>
          </p:cNvSpPr>
          <p:nvPr>
            <p:ph type="title"/>
          </p:nvPr>
        </p:nvSpPr>
        <p:spPr/>
        <p:txBody>
          <a:bodyPr rtlCol="0"/>
          <a:lstStyle/>
          <a:p>
            <a:pPr algn="ctr" rtl="0"/>
            <a:r>
              <a:rPr lang="pt-BR" dirty="0"/>
              <a:t>The ‘</a:t>
            </a:r>
            <a:r>
              <a:rPr lang="pt-BR" dirty="0" err="1"/>
              <a:t>Distant</a:t>
            </a:r>
            <a:r>
              <a:rPr lang="pt-BR" dirty="0"/>
              <a:t> Self’: </a:t>
            </a:r>
            <a:r>
              <a:rPr lang="pt-BR" dirty="0" err="1"/>
              <a:t>the</a:t>
            </a:r>
            <a:r>
              <a:rPr lang="pt-BR" dirty="0"/>
              <a:t> </a:t>
            </a:r>
            <a:r>
              <a:rPr lang="pt-BR" dirty="0" err="1"/>
              <a:t>ills</a:t>
            </a:r>
            <a:r>
              <a:rPr lang="pt-BR" dirty="0"/>
              <a:t> </a:t>
            </a:r>
            <a:r>
              <a:rPr lang="pt-BR" dirty="0" err="1"/>
              <a:t>of</a:t>
            </a:r>
            <a:r>
              <a:rPr lang="pt-BR" dirty="0"/>
              <a:t> </a:t>
            </a:r>
            <a:r>
              <a:rPr lang="pt-BR" dirty="0" err="1"/>
              <a:t>either</a:t>
            </a:r>
            <a:r>
              <a:rPr lang="pt-BR" dirty="0"/>
              <a:t> </a:t>
            </a:r>
            <a:r>
              <a:rPr lang="pt-BR" dirty="0" err="1"/>
              <a:t>receiving</a:t>
            </a:r>
            <a:r>
              <a:rPr lang="pt-BR" dirty="0"/>
              <a:t> too </a:t>
            </a:r>
            <a:r>
              <a:rPr lang="pt-BR" dirty="0" err="1"/>
              <a:t>much</a:t>
            </a:r>
            <a:r>
              <a:rPr lang="pt-BR" dirty="0"/>
              <a:t> </a:t>
            </a:r>
            <a:r>
              <a:rPr lang="pt-BR" dirty="0" err="1"/>
              <a:t>attention</a:t>
            </a:r>
            <a:r>
              <a:rPr lang="pt-BR" dirty="0"/>
              <a:t> </a:t>
            </a:r>
            <a:r>
              <a:rPr lang="pt-BR" dirty="0" err="1"/>
              <a:t>or</a:t>
            </a:r>
            <a:r>
              <a:rPr lang="pt-BR" dirty="0"/>
              <a:t> </a:t>
            </a:r>
            <a:r>
              <a:rPr lang="pt-BR" dirty="0" err="1"/>
              <a:t>passing</a:t>
            </a:r>
            <a:r>
              <a:rPr lang="pt-BR" dirty="0"/>
              <a:t> </a:t>
            </a:r>
            <a:r>
              <a:rPr lang="pt-BR" dirty="0" err="1"/>
              <a:t>by</a:t>
            </a:r>
            <a:r>
              <a:rPr lang="pt-BR" dirty="0"/>
              <a:t> </a:t>
            </a:r>
            <a:r>
              <a:rPr lang="pt-BR" dirty="0" err="1"/>
              <a:t>unnoticed</a:t>
            </a:r>
            <a:endParaRPr lang="pt-BR" dirty="0"/>
          </a:p>
        </p:txBody>
      </p:sp>
      <p:sp>
        <p:nvSpPr>
          <p:cNvPr id="2" name="Espaço reservado para conteúdo 13">
            <a:extLst>
              <a:ext uri="{FF2B5EF4-FFF2-40B4-BE49-F238E27FC236}">
                <a16:creationId xmlns:a16="http://schemas.microsoft.com/office/drawing/2014/main" id="{492B4A74-ACBB-219B-3232-46FFDD2F7638}"/>
              </a:ext>
            </a:extLst>
          </p:cNvPr>
          <p:cNvSpPr txBox="1">
            <a:spLocks/>
          </p:cNvSpPr>
          <p:nvPr/>
        </p:nvSpPr>
        <p:spPr>
          <a:xfrm>
            <a:off x="1522412" y="2060848"/>
            <a:ext cx="9829799" cy="4797152"/>
          </a:xfrm>
          <a:prstGeom prst="rect">
            <a:avLst/>
          </a:prstGeom>
        </p:spPr>
        <p:txBody>
          <a:bodyPr vert="horz" lIns="91440" tIns="45720" rIns="91440" bIns="45720" rtlCol="0">
            <a:normAutofit lnSpcReduction="10000"/>
          </a:bodyPr>
          <a:lstStyle>
            <a:lvl1pPr marL="223838" indent="-223838" algn="l" defTabSz="914400" rtl="0" eaLnBrk="1" latinLnBrk="0" hangingPunct="1">
              <a:lnSpc>
                <a:spcPct val="90000"/>
              </a:lnSpc>
              <a:spcBef>
                <a:spcPts val="1800"/>
              </a:spcBef>
              <a:buClr>
                <a:schemeClr val="tx1">
                  <a:lumMod val="90000"/>
                  <a:lumOff val="10000"/>
                </a:schemeClr>
              </a:buClr>
              <a:buSzPct val="80000"/>
              <a:buFont typeface="Arial" pitchFamily="34" charset="0"/>
              <a:buChar char="•"/>
              <a:defRPr sz="2400" kern="1200">
                <a:solidFill>
                  <a:schemeClr val="tx1"/>
                </a:solidFill>
                <a:latin typeface="+mn-lt"/>
                <a:ea typeface="+mn-ea"/>
                <a:cs typeface="+mn-cs"/>
              </a:defRPr>
            </a:lvl1pPr>
            <a:lvl2pPr marL="511175" indent="-228600" algn="l" defTabSz="914400" rtl="0" eaLnBrk="1" latinLnBrk="0" hangingPunct="1">
              <a:lnSpc>
                <a:spcPct val="90000"/>
              </a:lnSpc>
              <a:spcBef>
                <a:spcPts val="1000"/>
              </a:spcBef>
              <a:buClr>
                <a:schemeClr val="tx1">
                  <a:lumMod val="90000"/>
                  <a:lumOff val="10000"/>
                </a:schemeClr>
              </a:buClr>
              <a:buSzPct val="80000"/>
              <a:buFont typeface="Arial" pitchFamily="34" charset="0"/>
              <a:buChar char="•"/>
              <a:defRPr sz="2000" kern="1200">
                <a:solidFill>
                  <a:schemeClr val="tx1"/>
                </a:solidFill>
                <a:latin typeface="+mn-lt"/>
                <a:ea typeface="+mn-ea"/>
                <a:cs typeface="+mn-cs"/>
              </a:defRPr>
            </a:lvl2pPr>
            <a:lvl3pPr marL="685800"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800" kern="1200">
                <a:solidFill>
                  <a:schemeClr val="tx1"/>
                </a:solidFill>
                <a:latin typeface="+mn-lt"/>
                <a:ea typeface="+mn-ea"/>
                <a:cs typeface="+mn-cs"/>
              </a:defRPr>
            </a:lvl3pPr>
            <a:lvl4pPr marL="860425"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4pPr>
            <a:lvl5pPr marL="1033463" indent="-173038"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9pPr>
          </a:lstStyle>
          <a:p>
            <a:pPr algn="just">
              <a:buClr>
                <a:schemeClr val="accent1">
                  <a:lumMod val="50000"/>
                </a:schemeClr>
              </a:buClr>
              <a:buFont typeface="Wingdings" panose="05000000000000000000" pitchFamily="2" charset="2"/>
              <a:buChar char="v"/>
            </a:pPr>
            <a:r>
              <a:rPr lang="en-US" dirty="0">
                <a:solidFill>
                  <a:schemeClr val="accent1">
                    <a:lumMod val="50000"/>
                  </a:schemeClr>
                </a:solidFill>
                <a:latin typeface="Bahnschrift" panose="020B0502040204020203" pitchFamily="34" charset="0"/>
              </a:rPr>
              <a:t> From what was discussed, one can infer that what unites inequality, factionalism and sectarianism coherently in Smith’s thought is </a:t>
            </a:r>
            <a:r>
              <a:rPr lang="en-US" i="1" dirty="0">
                <a:solidFill>
                  <a:schemeClr val="accent1">
                    <a:lumMod val="50000"/>
                  </a:schemeClr>
                </a:solidFill>
                <a:latin typeface="Bahnschrift" panose="020B0502040204020203" pitchFamily="34" charset="0"/>
              </a:rPr>
              <a:t>social distance</a:t>
            </a:r>
            <a:r>
              <a:rPr lang="en-US" dirty="0">
                <a:solidFill>
                  <a:schemeClr val="accent1">
                    <a:lumMod val="50000"/>
                  </a:schemeClr>
                </a:solidFill>
                <a:latin typeface="Bahnschrift" panose="020B0502040204020203" pitchFamily="34" charset="0"/>
              </a:rPr>
              <a:t>; that is, how separated one from the encounters with fellow-citizens that moralize their sociability, meetings characterized by a fundamental </a:t>
            </a:r>
            <a:r>
              <a:rPr lang="en-US" b="1" dirty="0">
                <a:solidFill>
                  <a:schemeClr val="accent1">
                    <a:lumMod val="50000"/>
                  </a:schemeClr>
                </a:solidFill>
                <a:latin typeface="Bahnschrift" panose="020B0502040204020203" pitchFamily="34" charset="0"/>
              </a:rPr>
              <a:t>equality</a:t>
            </a:r>
            <a:r>
              <a:rPr lang="en-US" i="1" dirty="0">
                <a:solidFill>
                  <a:schemeClr val="accent1">
                    <a:lumMod val="50000"/>
                  </a:schemeClr>
                </a:solidFill>
                <a:latin typeface="Bahnschrift" panose="020B0502040204020203" pitchFamily="34" charset="0"/>
              </a:rPr>
              <a:t> </a:t>
            </a:r>
            <a:r>
              <a:rPr lang="en-US" dirty="0">
                <a:solidFill>
                  <a:schemeClr val="accent1">
                    <a:lumMod val="50000"/>
                  </a:schemeClr>
                </a:solidFill>
                <a:latin typeface="Bahnschrift" panose="020B0502040204020203" pitchFamily="34" charset="0"/>
              </a:rPr>
              <a:t>between their participants and the a priori possibility of disagreement</a:t>
            </a:r>
          </a:p>
          <a:p>
            <a:pPr algn="just">
              <a:buClr>
                <a:schemeClr val="accent1">
                  <a:lumMod val="50000"/>
                </a:schemeClr>
              </a:buClr>
              <a:buFont typeface="Wingdings" panose="05000000000000000000" pitchFamily="2" charset="2"/>
              <a:buChar char="v"/>
            </a:pPr>
            <a:r>
              <a:rPr lang="en-US" i="1" dirty="0">
                <a:solidFill>
                  <a:schemeClr val="accent1">
                    <a:lumMod val="50000"/>
                  </a:schemeClr>
                </a:solidFill>
                <a:latin typeface="Bahnschrift" panose="020B0502040204020203" pitchFamily="34" charset="0"/>
              </a:rPr>
              <a:t> </a:t>
            </a:r>
            <a:r>
              <a:rPr lang="en-US" dirty="0">
                <a:solidFill>
                  <a:schemeClr val="accent1">
                    <a:lumMod val="50000"/>
                  </a:schemeClr>
                </a:solidFill>
                <a:latin typeface="Bahnschrift" panose="020B0502040204020203" pitchFamily="34" charset="0"/>
              </a:rPr>
              <a:t>The more distant from others, either vertically or horizontally, the less opportunity to interact with those who may disagree or censor our opinions or conduct; the less opportunity for ‘bargaining,’ for self-command, or for compassion, the less </a:t>
            </a:r>
            <a:r>
              <a:rPr lang="en-US" b="1" dirty="0">
                <a:solidFill>
                  <a:schemeClr val="accent1">
                    <a:lumMod val="50000"/>
                  </a:schemeClr>
                </a:solidFill>
                <a:latin typeface="Bahnschrift" panose="020B0502040204020203" pitchFamily="34" charset="0"/>
              </a:rPr>
              <a:t>sympathy </a:t>
            </a:r>
            <a:r>
              <a:rPr lang="en-US" dirty="0">
                <a:solidFill>
                  <a:schemeClr val="accent1">
                    <a:lumMod val="50000"/>
                  </a:schemeClr>
                </a:solidFill>
                <a:latin typeface="Bahnschrift" panose="020B0502040204020203" pitchFamily="34" charset="0"/>
              </a:rPr>
              <a:t>for the distant others and the more distorted is the impartial spectator we form in our minds from actual impartiality; thus, the less chance for developing a “well-formed” mind and heart (TMS, III.2.7), and, therefore, virtuousness (or in Smith’s words, to “improve the understanding, or mend the heart” (WN, V.i.f.32))</a:t>
            </a:r>
            <a:endParaRPr lang="en-US" i="1" dirty="0">
              <a:solidFill>
                <a:schemeClr val="accent1">
                  <a:lumMod val="50000"/>
                </a:schemeClr>
              </a:solidFill>
              <a:latin typeface="Bahnschrift" panose="020B0502040204020203" pitchFamily="34" charset="0"/>
            </a:endParaRPr>
          </a:p>
        </p:txBody>
      </p:sp>
    </p:spTree>
    <p:extLst>
      <p:ext uri="{BB962C8B-B14F-4D97-AF65-F5344CB8AC3E}">
        <p14:creationId xmlns:p14="http://schemas.microsoft.com/office/powerpoint/2010/main" val="2264793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832466-B18D-825C-7DEC-792A35D8E1EA}"/>
            </a:ext>
          </a:extLst>
        </p:cNvPr>
        <p:cNvGrpSpPr/>
        <p:nvPr/>
      </p:nvGrpSpPr>
      <p:grpSpPr>
        <a:xfrm>
          <a:off x="0" y="0"/>
          <a:ext cx="0" cy="0"/>
          <a:chOff x="0" y="0"/>
          <a:chExt cx="0" cy="0"/>
        </a:xfrm>
      </p:grpSpPr>
      <p:sp>
        <p:nvSpPr>
          <p:cNvPr id="13" name="Título 12">
            <a:extLst>
              <a:ext uri="{FF2B5EF4-FFF2-40B4-BE49-F238E27FC236}">
                <a16:creationId xmlns:a16="http://schemas.microsoft.com/office/drawing/2014/main" id="{B849BAD4-D2E3-D219-C6E8-299D73BB4352}"/>
              </a:ext>
            </a:extLst>
          </p:cNvPr>
          <p:cNvSpPr>
            <a:spLocks noGrp="1"/>
          </p:cNvSpPr>
          <p:nvPr>
            <p:ph type="title"/>
          </p:nvPr>
        </p:nvSpPr>
        <p:spPr/>
        <p:txBody>
          <a:bodyPr rtlCol="0"/>
          <a:lstStyle/>
          <a:p>
            <a:pPr algn="ctr" rtl="0"/>
            <a:r>
              <a:rPr lang="pt-BR" dirty="0"/>
              <a:t>A </a:t>
            </a:r>
            <a:r>
              <a:rPr lang="pt-BR" dirty="0" err="1"/>
              <a:t>Politics</a:t>
            </a:r>
            <a:r>
              <a:rPr lang="pt-BR" dirty="0"/>
              <a:t> </a:t>
            </a:r>
            <a:r>
              <a:rPr lang="pt-BR" dirty="0" err="1"/>
              <a:t>of</a:t>
            </a:r>
            <a:r>
              <a:rPr lang="pt-BR" dirty="0"/>
              <a:t> </a:t>
            </a:r>
            <a:r>
              <a:rPr lang="pt-BR" dirty="0" err="1"/>
              <a:t>Sympathy</a:t>
            </a:r>
            <a:r>
              <a:rPr lang="pt-BR" dirty="0"/>
              <a:t> (I)</a:t>
            </a:r>
          </a:p>
        </p:txBody>
      </p:sp>
      <p:sp>
        <p:nvSpPr>
          <p:cNvPr id="2" name="Espaço reservado para conteúdo 13">
            <a:extLst>
              <a:ext uri="{FF2B5EF4-FFF2-40B4-BE49-F238E27FC236}">
                <a16:creationId xmlns:a16="http://schemas.microsoft.com/office/drawing/2014/main" id="{45A4BBA9-C4EC-4616-0678-8477BCFB3AC6}"/>
              </a:ext>
            </a:extLst>
          </p:cNvPr>
          <p:cNvSpPr txBox="1">
            <a:spLocks/>
          </p:cNvSpPr>
          <p:nvPr/>
        </p:nvSpPr>
        <p:spPr>
          <a:xfrm>
            <a:off x="1522412" y="2060848"/>
            <a:ext cx="9829799" cy="4797152"/>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tx1">
                  <a:lumMod val="90000"/>
                  <a:lumOff val="10000"/>
                </a:schemeClr>
              </a:buClr>
              <a:buSzPct val="80000"/>
              <a:buFont typeface="Arial" pitchFamily="34" charset="0"/>
              <a:buChar char="•"/>
              <a:defRPr sz="2400" kern="1200">
                <a:solidFill>
                  <a:schemeClr val="tx1"/>
                </a:solidFill>
                <a:latin typeface="+mn-lt"/>
                <a:ea typeface="+mn-ea"/>
                <a:cs typeface="+mn-cs"/>
              </a:defRPr>
            </a:lvl1pPr>
            <a:lvl2pPr marL="511175" indent="-228600" algn="l" defTabSz="914400" rtl="0" eaLnBrk="1" latinLnBrk="0" hangingPunct="1">
              <a:lnSpc>
                <a:spcPct val="90000"/>
              </a:lnSpc>
              <a:spcBef>
                <a:spcPts val="1000"/>
              </a:spcBef>
              <a:buClr>
                <a:schemeClr val="tx1">
                  <a:lumMod val="90000"/>
                  <a:lumOff val="10000"/>
                </a:schemeClr>
              </a:buClr>
              <a:buSzPct val="80000"/>
              <a:buFont typeface="Arial" pitchFamily="34" charset="0"/>
              <a:buChar char="•"/>
              <a:defRPr sz="2000" kern="1200">
                <a:solidFill>
                  <a:schemeClr val="tx1"/>
                </a:solidFill>
                <a:latin typeface="+mn-lt"/>
                <a:ea typeface="+mn-ea"/>
                <a:cs typeface="+mn-cs"/>
              </a:defRPr>
            </a:lvl2pPr>
            <a:lvl3pPr marL="685800"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800" kern="1200">
                <a:solidFill>
                  <a:schemeClr val="tx1"/>
                </a:solidFill>
                <a:latin typeface="+mn-lt"/>
                <a:ea typeface="+mn-ea"/>
                <a:cs typeface="+mn-cs"/>
              </a:defRPr>
            </a:lvl3pPr>
            <a:lvl4pPr marL="860425"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4pPr>
            <a:lvl5pPr marL="1033463" indent="-173038"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9pPr>
          </a:lstStyle>
          <a:p>
            <a:pPr algn="just">
              <a:buClr>
                <a:schemeClr val="accent1">
                  <a:lumMod val="50000"/>
                </a:schemeClr>
              </a:buClr>
              <a:buFont typeface="Wingdings" panose="05000000000000000000" pitchFamily="2" charset="2"/>
              <a:buChar char="v"/>
            </a:pPr>
            <a:r>
              <a:rPr lang="en-US" dirty="0">
                <a:solidFill>
                  <a:schemeClr val="accent1">
                    <a:lumMod val="50000"/>
                  </a:schemeClr>
                </a:solidFill>
                <a:latin typeface="Bahnschrift" panose="020B0502040204020203" pitchFamily="34" charset="0"/>
              </a:rPr>
              <a:t> From this, one may conclude that if a policy increases virtues, and discourages vices, then somehow it affects the formation of the impartial spectator, implying that, </a:t>
            </a:r>
            <a:r>
              <a:rPr lang="en-US" i="1" dirty="0" err="1">
                <a:solidFill>
                  <a:schemeClr val="accent1">
                    <a:lumMod val="50000"/>
                  </a:schemeClr>
                </a:solidFill>
                <a:latin typeface="Bahnschrift" panose="020B0502040204020203" pitchFamily="34" charset="0"/>
              </a:rPr>
              <a:t>coeteris</a:t>
            </a:r>
            <a:r>
              <a:rPr lang="en-US" i="1" dirty="0">
                <a:solidFill>
                  <a:schemeClr val="accent1">
                    <a:lumMod val="50000"/>
                  </a:schemeClr>
                </a:solidFill>
                <a:latin typeface="Bahnschrift" panose="020B0502040204020203" pitchFamily="34" charset="0"/>
              </a:rPr>
              <a:t> paribus</a:t>
            </a:r>
            <a:r>
              <a:rPr lang="en-US" dirty="0">
                <a:solidFill>
                  <a:schemeClr val="accent1">
                    <a:lumMod val="50000"/>
                  </a:schemeClr>
                </a:solidFill>
                <a:latin typeface="Bahnschrift" panose="020B0502040204020203" pitchFamily="34" charset="0"/>
              </a:rPr>
              <a:t>, greater opportunities for sympathy were created, and thus, somehow, relative social distances were diminished by it, either raising people from below, or lowering those from upper stations, or by breaking tribalist barriers between people, all of which seemed to be harming people’s capacity to recognize one another as equals in some fundamental moral sense, and thus becoming able to sympathize with them</a:t>
            </a:r>
            <a:endParaRPr lang="en-US" i="1" dirty="0">
              <a:solidFill>
                <a:schemeClr val="accent1">
                  <a:lumMod val="50000"/>
                </a:schemeClr>
              </a:solidFill>
              <a:latin typeface="Bahnschrift" panose="020B0502040204020203" pitchFamily="34" charset="0"/>
            </a:endParaRPr>
          </a:p>
        </p:txBody>
      </p:sp>
    </p:spTree>
    <p:extLst>
      <p:ext uri="{BB962C8B-B14F-4D97-AF65-F5344CB8AC3E}">
        <p14:creationId xmlns:p14="http://schemas.microsoft.com/office/powerpoint/2010/main" val="998029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B8ADD2-9874-B09F-A51D-035775E10F32}"/>
            </a:ext>
          </a:extLst>
        </p:cNvPr>
        <p:cNvGrpSpPr/>
        <p:nvPr/>
      </p:nvGrpSpPr>
      <p:grpSpPr>
        <a:xfrm>
          <a:off x="0" y="0"/>
          <a:ext cx="0" cy="0"/>
          <a:chOff x="0" y="0"/>
          <a:chExt cx="0" cy="0"/>
        </a:xfrm>
      </p:grpSpPr>
      <p:sp>
        <p:nvSpPr>
          <p:cNvPr id="13" name="Título 12">
            <a:extLst>
              <a:ext uri="{FF2B5EF4-FFF2-40B4-BE49-F238E27FC236}">
                <a16:creationId xmlns:a16="http://schemas.microsoft.com/office/drawing/2014/main" id="{B109CE97-8E5D-0CEC-A831-550ECADE0871}"/>
              </a:ext>
            </a:extLst>
          </p:cNvPr>
          <p:cNvSpPr>
            <a:spLocks noGrp="1"/>
          </p:cNvSpPr>
          <p:nvPr>
            <p:ph type="title"/>
          </p:nvPr>
        </p:nvSpPr>
        <p:spPr/>
        <p:txBody>
          <a:bodyPr rtlCol="0"/>
          <a:lstStyle/>
          <a:p>
            <a:pPr algn="ctr" rtl="0"/>
            <a:r>
              <a:rPr lang="pt-BR" dirty="0"/>
              <a:t>A </a:t>
            </a:r>
            <a:r>
              <a:rPr lang="pt-BR" dirty="0" err="1"/>
              <a:t>Politics</a:t>
            </a:r>
            <a:r>
              <a:rPr lang="pt-BR" dirty="0"/>
              <a:t> </a:t>
            </a:r>
            <a:r>
              <a:rPr lang="pt-BR" dirty="0" err="1"/>
              <a:t>of</a:t>
            </a:r>
            <a:r>
              <a:rPr lang="pt-BR" dirty="0"/>
              <a:t> </a:t>
            </a:r>
            <a:r>
              <a:rPr lang="pt-BR" dirty="0" err="1"/>
              <a:t>Sympathy</a:t>
            </a:r>
            <a:r>
              <a:rPr lang="pt-BR" dirty="0"/>
              <a:t> (II)</a:t>
            </a:r>
          </a:p>
        </p:txBody>
      </p:sp>
      <p:sp>
        <p:nvSpPr>
          <p:cNvPr id="2" name="Espaço reservado para conteúdo 13">
            <a:extLst>
              <a:ext uri="{FF2B5EF4-FFF2-40B4-BE49-F238E27FC236}">
                <a16:creationId xmlns:a16="http://schemas.microsoft.com/office/drawing/2014/main" id="{47566BD7-6E45-A122-52D1-0F9FE530AF80}"/>
              </a:ext>
            </a:extLst>
          </p:cNvPr>
          <p:cNvSpPr txBox="1">
            <a:spLocks/>
          </p:cNvSpPr>
          <p:nvPr/>
        </p:nvSpPr>
        <p:spPr>
          <a:xfrm>
            <a:off x="1522412" y="2060848"/>
            <a:ext cx="9829799" cy="4797152"/>
          </a:xfrm>
          <a:prstGeom prst="rect">
            <a:avLst/>
          </a:prstGeom>
        </p:spPr>
        <p:txBody>
          <a:bodyPr vert="horz" lIns="91440" tIns="45720" rIns="91440" bIns="45720" rtlCol="0">
            <a:normAutofit lnSpcReduction="10000"/>
          </a:bodyPr>
          <a:lstStyle>
            <a:lvl1pPr marL="223838" indent="-223838" algn="l" defTabSz="914400" rtl="0" eaLnBrk="1" latinLnBrk="0" hangingPunct="1">
              <a:lnSpc>
                <a:spcPct val="90000"/>
              </a:lnSpc>
              <a:spcBef>
                <a:spcPts val="1800"/>
              </a:spcBef>
              <a:buClr>
                <a:schemeClr val="tx1">
                  <a:lumMod val="90000"/>
                  <a:lumOff val="10000"/>
                </a:schemeClr>
              </a:buClr>
              <a:buSzPct val="80000"/>
              <a:buFont typeface="Arial" pitchFamily="34" charset="0"/>
              <a:buChar char="•"/>
              <a:defRPr sz="2400" kern="1200">
                <a:solidFill>
                  <a:schemeClr val="tx1"/>
                </a:solidFill>
                <a:latin typeface="+mn-lt"/>
                <a:ea typeface="+mn-ea"/>
                <a:cs typeface="+mn-cs"/>
              </a:defRPr>
            </a:lvl1pPr>
            <a:lvl2pPr marL="511175" indent="-228600" algn="l" defTabSz="914400" rtl="0" eaLnBrk="1" latinLnBrk="0" hangingPunct="1">
              <a:lnSpc>
                <a:spcPct val="90000"/>
              </a:lnSpc>
              <a:spcBef>
                <a:spcPts val="1000"/>
              </a:spcBef>
              <a:buClr>
                <a:schemeClr val="tx1">
                  <a:lumMod val="90000"/>
                  <a:lumOff val="10000"/>
                </a:schemeClr>
              </a:buClr>
              <a:buSzPct val="80000"/>
              <a:buFont typeface="Arial" pitchFamily="34" charset="0"/>
              <a:buChar char="•"/>
              <a:defRPr sz="2000" kern="1200">
                <a:solidFill>
                  <a:schemeClr val="tx1"/>
                </a:solidFill>
                <a:latin typeface="+mn-lt"/>
                <a:ea typeface="+mn-ea"/>
                <a:cs typeface="+mn-cs"/>
              </a:defRPr>
            </a:lvl2pPr>
            <a:lvl3pPr marL="685800"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800" kern="1200">
                <a:solidFill>
                  <a:schemeClr val="tx1"/>
                </a:solidFill>
                <a:latin typeface="+mn-lt"/>
                <a:ea typeface="+mn-ea"/>
                <a:cs typeface="+mn-cs"/>
              </a:defRPr>
            </a:lvl3pPr>
            <a:lvl4pPr marL="860425"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4pPr>
            <a:lvl5pPr marL="1033463" indent="-173038"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9pPr>
          </a:lstStyle>
          <a:p>
            <a:pPr algn="just">
              <a:buClr>
                <a:schemeClr val="accent1">
                  <a:lumMod val="50000"/>
                </a:schemeClr>
              </a:buClr>
              <a:buFont typeface="Wingdings" panose="05000000000000000000" pitchFamily="2" charset="2"/>
              <a:buChar char="v"/>
            </a:pPr>
            <a:r>
              <a:rPr lang="en-US" dirty="0">
                <a:solidFill>
                  <a:schemeClr val="accent1">
                    <a:lumMod val="50000"/>
                  </a:schemeClr>
                </a:solidFill>
                <a:latin typeface="Bahnschrift" panose="020B0502040204020203" pitchFamily="34" charset="0"/>
              </a:rPr>
              <a:t> Thus, if Smith’s proposals, somehow, were expected, according to his principles, to ‘promote virtues’, as is commonly cited in the scholarship, it is because they afford greater opportunities for moral disciplining</a:t>
            </a:r>
          </a:p>
          <a:p>
            <a:pPr algn="just">
              <a:buClr>
                <a:schemeClr val="accent1">
                  <a:lumMod val="50000"/>
                </a:schemeClr>
              </a:buClr>
              <a:buFont typeface="Wingdings" panose="05000000000000000000" pitchFamily="2" charset="2"/>
              <a:buChar char="v"/>
            </a:pPr>
            <a:r>
              <a:rPr lang="en-US" dirty="0">
                <a:solidFill>
                  <a:schemeClr val="accent1">
                    <a:lumMod val="50000"/>
                  </a:schemeClr>
                </a:solidFill>
                <a:latin typeface="Bahnschrift" panose="020B0502040204020203" pitchFamily="34" charset="0"/>
              </a:rPr>
              <a:t> An analysis of Smith’s policy proposals and reform outlines reveals an attention to the incentives behind moral </a:t>
            </a:r>
            <a:r>
              <a:rPr lang="en-US" b="1" dirty="0">
                <a:solidFill>
                  <a:schemeClr val="accent1">
                    <a:lumMod val="50000"/>
                  </a:schemeClr>
                </a:solidFill>
                <a:latin typeface="Bahnschrift" panose="020B0502040204020203" pitchFamily="34" charset="0"/>
              </a:rPr>
              <a:t>education</a:t>
            </a:r>
            <a:r>
              <a:rPr lang="en-US" dirty="0">
                <a:solidFill>
                  <a:schemeClr val="accent1">
                    <a:lumMod val="50000"/>
                  </a:schemeClr>
                </a:solidFill>
                <a:latin typeface="Bahnschrift" panose="020B0502040204020203" pitchFamily="34" charset="0"/>
              </a:rPr>
              <a:t> (even economic growth can only be expected as the “natural” outcome of certain virtues being </a:t>
            </a:r>
            <a:r>
              <a:rPr lang="en-US" b="1" dirty="0">
                <a:solidFill>
                  <a:schemeClr val="accent1">
                    <a:lumMod val="50000"/>
                  </a:schemeClr>
                </a:solidFill>
                <a:latin typeface="Bahnschrift" panose="020B0502040204020203" pitchFamily="34" charset="0"/>
              </a:rPr>
              <a:t>unleashed </a:t>
            </a:r>
            <a:r>
              <a:rPr lang="en-US" dirty="0">
                <a:solidFill>
                  <a:schemeClr val="accent1">
                    <a:lumMod val="50000"/>
                  </a:schemeClr>
                </a:solidFill>
                <a:latin typeface="Bahnschrift" panose="020B0502040204020203" pitchFamily="34" charset="0"/>
              </a:rPr>
              <a:t>by </a:t>
            </a:r>
            <a:r>
              <a:rPr lang="en-US" dirty="0" err="1">
                <a:solidFill>
                  <a:schemeClr val="accent1">
                    <a:lumMod val="50000"/>
                  </a:schemeClr>
                </a:solidFill>
                <a:latin typeface="Bahnschrift" panose="020B0502040204020203" pitchFamily="34" charset="0"/>
              </a:rPr>
              <a:t>favourable</a:t>
            </a:r>
            <a:r>
              <a:rPr lang="en-US" dirty="0">
                <a:solidFill>
                  <a:schemeClr val="accent1">
                    <a:lumMod val="50000"/>
                  </a:schemeClr>
                </a:solidFill>
                <a:latin typeface="Bahnschrift" panose="020B0502040204020203" pitchFamily="34" charset="0"/>
              </a:rPr>
              <a:t> circumstances)</a:t>
            </a:r>
          </a:p>
          <a:p>
            <a:pPr algn="just">
              <a:buClr>
                <a:schemeClr val="accent1">
                  <a:lumMod val="50000"/>
                </a:schemeClr>
              </a:buClr>
              <a:buFont typeface="Wingdings" panose="05000000000000000000" pitchFamily="2" charset="2"/>
              <a:buChar char="v"/>
            </a:pPr>
            <a:r>
              <a:rPr lang="en-US" b="1" dirty="0">
                <a:solidFill>
                  <a:schemeClr val="accent1">
                    <a:lumMod val="50000"/>
                  </a:schemeClr>
                </a:solidFill>
                <a:latin typeface="Bahnschrift" panose="020B0502040204020203" pitchFamily="34" charset="0"/>
              </a:rPr>
              <a:t> </a:t>
            </a:r>
            <a:r>
              <a:rPr lang="en-US" dirty="0">
                <a:solidFill>
                  <a:schemeClr val="accent1">
                    <a:lumMod val="50000"/>
                  </a:schemeClr>
                </a:solidFill>
                <a:latin typeface="Bahnschrift" panose="020B0502040204020203" pitchFamily="34" charset="0"/>
              </a:rPr>
              <a:t>Smith’s judgement is that whenever ‘spontaneous’ contexts do not afford encouragement for “humbling the arrogance of [people’s] self-love” (TMS, II.ii.2.1), then it is part of the duty of the state to intervene, not only for the sake of the maintenance of order (WN, V.i.f.60), but also to “discourage every sort of vice” (TMS, II.ii.1.8)</a:t>
            </a:r>
            <a:endParaRPr lang="en-US" b="1" dirty="0">
              <a:solidFill>
                <a:schemeClr val="accent1">
                  <a:lumMod val="50000"/>
                </a:schemeClr>
              </a:solidFill>
              <a:latin typeface="Bahnschrift" panose="020B0502040204020203" pitchFamily="34" charset="0"/>
            </a:endParaRPr>
          </a:p>
        </p:txBody>
      </p:sp>
    </p:spTree>
    <p:extLst>
      <p:ext uri="{BB962C8B-B14F-4D97-AF65-F5344CB8AC3E}">
        <p14:creationId xmlns:p14="http://schemas.microsoft.com/office/powerpoint/2010/main" val="3850127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B94E56-1EE2-7FDE-F67B-B107CC2A09B5}"/>
            </a:ext>
          </a:extLst>
        </p:cNvPr>
        <p:cNvGrpSpPr/>
        <p:nvPr/>
      </p:nvGrpSpPr>
      <p:grpSpPr>
        <a:xfrm>
          <a:off x="0" y="0"/>
          <a:ext cx="0" cy="0"/>
          <a:chOff x="0" y="0"/>
          <a:chExt cx="0" cy="0"/>
        </a:xfrm>
      </p:grpSpPr>
      <p:sp>
        <p:nvSpPr>
          <p:cNvPr id="13" name="Título 12">
            <a:extLst>
              <a:ext uri="{FF2B5EF4-FFF2-40B4-BE49-F238E27FC236}">
                <a16:creationId xmlns:a16="http://schemas.microsoft.com/office/drawing/2014/main" id="{80A10638-3EE3-2407-66D1-7AD5385D421E}"/>
              </a:ext>
            </a:extLst>
          </p:cNvPr>
          <p:cNvSpPr>
            <a:spLocks noGrp="1"/>
          </p:cNvSpPr>
          <p:nvPr>
            <p:ph type="title"/>
          </p:nvPr>
        </p:nvSpPr>
        <p:spPr/>
        <p:txBody>
          <a:bodyPr rtlCol="0"/>
          <a:lstStyle/>
          <a:p>
            <a:pPr algn="ctr" rtl="0"/>
            <a:r>
              <a:rPr lang="pt-BR" dirty="0"/>
              <a:t>A </a:t>
            </a:r>
            <a:r>
              <a:rPr lang="pt-BR" dirty="0" err="1"/>
              <a:t>Politics</a:t>
            </a:r>
            <a:r>
              <a:rPr lang="pt-BR" dirty="0"/>
              <a:t> </a:t>
            </a:r>
            <a:r>
              <a:rPr lang="pt-BR" dirty="0" err="1"/>
              <a:t>of</a:t>
            </a:r>
            <a:r>
              <a:rPr lang="pt-BR" dirty="0"/>
              <a:t> </a:t>
            </a:r>
            <a:r>
              <a:rPr lang="pt-BR" dirty="0" err="1"/>
              <a:t>Sympathy</a:t>
            </a:r>
            <a:r>
              <a:rPr lang="pt-BR" dirty="0"/>
              <a:t> (III)</a:t>
            </a:r>
          </a:p>
        </p:txBody>
      </p:sp>
      <p:sp>
        <p:nvSpPr>
          <p:cNvPr id="2" name="Espaço reservado para conteúdo 13">
            <a:extLst>
              <a:ext uri="{FF2B5EF4-FFF2-40B4-BE49-F238E27FC236}">
                <a16:creationId xmlns:a16="http://schemas.microsoft.com/office/drawing/2014/main" id="{26840009-3437-4047-1B31-C668CBE01260}"/>
              </a:ext>
            </a:extLst>
          </p:cNvPr>
          <p:cNvSpPr txBox="1">
            <a:spLocks/>
          </p:cNvSpPr>
          <p:nvPr/>
        </p:nvSpPr>
        <p:spPr>
          <a:xfrm>
            <a:off x="1522412" y="2060848"/>
            <a:ext cx="9829799" cy="4797152"/>
          </a:xfrm>
          <a:prstGeom prst="rect">
            <a:avLst/>
          </a:prstGeom>
        </p:spPr>
        <p:txBody>
          <a:bodyPr vert="horz" lIns="91440" tIns="45720" rIns="91440" bIns="45720" rtlCol="0">
            <a:normAutofit fontScale="92500" lnSpcReduction="10000"/>
          </a:bodyPr>
          <a:lstStyle>
            <a:lvl1pPr marL="223838" indent="-223838" algn="l" defTabSz="914400" rtl="0" eaLnBrk="1" latinLnBrk="0" hangingPunct="1">
              <a:lnSpc>
                <a:spcPct val="90000"/>
              </a:lnSpc>
              <a:spcBef>
                <a:spcPts val="1800"/>
              </a:spcBef>
              <a:buClr>
                <a:schemeClr val="tx1">
                  <a:lumMod val="90000"/>
                  <a:lumOff val="10000"/>
                </a:schemeClr>
              </a:buClr>
              <a:buSzPct val="80000"/>
              <a:buFont typeface="Arial" pitchFamily="34" charset="0"/>
              <a:buChar char="•"/>
              <a:defRPr sz="2400" kern="1200">
                <a:solidFill>
                  <a:schemeClr val="tx1"/>
                </a:solidFill>
                <a:latin typeface="+mn-lt"/>
                <a:ea typeface="+mn-ea"/>
                <a:cs typeface="+mn-cs"/>
              </a:defRPr>
            </a:lvl1pPr>
            <a:lvl2pPr marL="511175" indent="-228600" algn="l" defTabSz="914400" rtl="0" eaLnBrk="1" latinLnBrk="0" hangingPunct="1">
              <a:lnSpc>
                <a:spcPct val="90000"/>
              </a:lnSpc>
              <a:spcBef>
                <a:spcPts val="1000"/>
              </a:spcBef>
              <a:buClr>
                <a:schemeClr val="tx1">
                  <a:lumMod val="90000"/>
                  <a:lumOff val="10000"/>
                </a:schemeClr>
              </a:buClr>
              <a:buSzPct val="80000"/>
              <a:buFont typeface="Arial" pitchFamily="34" charset="0"/>
              <a:buChar char="•"/>
              <a:defRPr sz="2000" kern="1200">
                <a:solidFill>
                  <a:schemeClr val="tx1"/>
                </a:solidFill>
                <a:latin typeface="+mn-lt"/>
                <a:ea typeface="+mn-ea"/>
                <a:cs typeface="+mn-cs"/>
              </a:defRPr>
            </a:lvl2pPr>
            <a:lvl3pPr marL="685800"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800" kern="1200">
                <a:solidFill>
                  <a:schemeClr val="tx1"/>
                </a:solidFill>
                <a:latin typeface="+mn-lt"/>
                <a:ea typeface="+mn-ea"/>
                <a:cs typeface="+mn-cs"/>
              </a:defRPr>
            </a:lvl3pPr>
            <a:lvl4pPr marL="860425"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4pPr>
            <a:lvl5pPr marL="1033463" indent="-173038"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9pPr>
          </a:lstStyle>
          <a:p>
            <a:pPr algn="just">
              <a:buClr>
                <a:schemeClr val="accent1">
                  <a:lumMod val="50000"/>
                </a:schemeClr>
              </a:buClr>
              <a:buFont typeface="Wingdings" panose="05000000000000000000" pitchFamily="2" charset="2"/>
              <a:buChar char="v"/>
            </a:pPr>
            <a:r>
              <a:rPr lang="en-US" dirty="0">
                <a:solidFill>
                  <a:schemeClr val="accent1">
                    <a:lumMod val="50000"/>
                  </a:schemeClr>
                </a:solidFill>
                <a:latin typeface="Bahnschrift" panose="020B0502040204020203" pitchFamily="34" charset="0"/>
              </a:rPr>
              <a:t> Either in the case of Britain’s education, which hopes to raise the workers “self-esteem”* or the abundant interventions hoping to diminish the “arrogance” of those holding the greatest power in their economic and political bargains portrayed in his discussions on taxes, the SNL always indicates the route of forbiddances which </a:t>
            </a:r>
            <a:r>
              <a:rPr lang="en-US" b="1" dirty="0">
                <a:solidFill>
                  <a:schemeClr val="accent1">
                    <a:lumMod val="50000"/>
                  </a:schemeClr>
                </a:solidFill>
                <a:latin typeface="Bahnschrift" panose="020B0502040204020203" pitchFamily="34" charset="0"/>
              </a:rPr>
              <a:t>redirect people’s choices</a:t>
            </a:r>
            <a:r>
              <a:rPr lang="en-US" dirty="0">
                <a:solidFill>
                  <a:schemeClr val="accent1">
                    <a:lumMod val="50000"/>
                  </a:schemeClr>
                </a:solidFill>
                <a:latin typeface="Bahnschrift" panose="020B0502040204020203" pitchFamily="34" charset="0"/>
              </a:rPr>
              <a:t> without </a:t>
            </a:r>
            <a:r>
              <a:rPr lang="en-US" b="1" dirty="0">
                <a:solidFill>
                  <a:schemeClr val="accent1">
                    <a:lumMod val="50000"/>
                  </a:schemeClr>
                </a:solidFill>
                <a:latin typeface="Bahnschrift" panose="020B0502040204020203" pitchFamily="34" charset="0"/>
              </a:rPr>
              <a:t>positively compelling them </a:t>
            </a:r>
            <a:r>
              <a:rPr lang="en-US" dirty="0">
                <a:solidFill>
                  <a:schemeClr val="accent1">
                    <a:lumMod val="50000"/>
                  </a:schemeClr>
                </a:solidFill>
                <a:latin typeface="Bahnschrift" panose="020B0502040204020203" pitchFamily="34" charset="0"/>
              </a:rPr>
              <a:t>(if taxes are, by nature, necessarily a positive mode of obligation, an imposition demanding an action, Smith also attempts to make the most out of them not only in terms of economic efficiency, but in </a:t>
            </a:r>
            <a:r>
              <a:rPr lang="en-US" i="1" dirty="0">
                <a:solidFill>
                  <a:schemeClr val="accent1">
                    <a:lumMod val="50000"/>
                  </a:schemeClr>
                </a:solidFill>
                <a:latin typeface="Bahnschrift" panose="020B0502040204020203" pitchFamily="34" charset="0"/>
              </a:rPr>
              <a:t>moral </a:t>
            </a:r>
            <a:r>
              <a:rPr lang="en-US" dirty="0">
                <a:solidFill>
                  <a:schemeClr val="accent1">
                    <a:lumMod val="50000"/>
                  </a:schemeClr>
                </a:solidFill>
                <a:latin typeface="Bahnschrift" panose="020B0502040204020203" pitchFamily="34" charset="0"/>
              </a:rPr>
              <a:t>efficiency, considering their outcomes over people’s conduct and relationships). </a:t>
            </a:r>
          </a:p>
          <a:p>
            <a:pPr marL="0" indent="0" algn="just">
              <a:buClr>
                <a:schemeClr val="accent1">
                  <a:lumMod val="50000"/>
                </a:schemeClr>
              </a:buClr>
              <a:buNone/>
            </a:pPr>
            <a:endParaRPr lang="en-US" b="1" dirty="0">
              <a:solidFill>
                <a:schemeClr val="accent1">
                  <a:lumMod val="50000"/>
                </a:schemeClr>
              </a:solidFill>
              <a:latin typeface="Bahnschrift" panose="020B0502040204020203" pitchFamily="34" charset="0"/>
            </a:endParaRPr>
          </a:p>
          <a:p>
            <a:pPr algn="just">
              <a:buClr>
                <a:schemeClr val="accent1">
                  <a:lumMod val="50000"/>
                </a:schemeClr>
              </a:buClr>
              <a:buFont typeface="Wingdings" panose="05000000000000000000" pitchFamily="2" charset="2"/>
              <a:buChar char="v"/>
            </a:pPr>
            <a:r>
              <a:rPr lang="en-US" sz="2200" b="1" dirty="0">
                <a:solidFill>
                  <a:schemeClr val="accent1">
                    <a:lumMod val="50000"/>
                  </a:schemeClr>
                </a:solidFill>
                <a:latin typeface="Bahnschrift" panose="020B0502040204020203" pitchFamily="34" charset="0"/>
              </a:rPr>
              <a:t>* </a:t>
            </a:r>
            <a:r>
              <a:rPr lang="en-US" sz="1900" b="1" dirty="0">
                <a:solidFill>
                  <a:schemeClr val="accent1">
                    <a:lumMod val="50000"/>
                  </a:schemeClr>
                </a:solidFill>
                <a:latin typeface="Bahnschrift" panose="020B0502040204020203" pitchFamily="34" charset="0"/>
              </a:rPr>
              <a:t>Better negotiations, greater autonomy and creativity at the workplace (Bruno, 2024), as workers  “feel themselves, each individually, more respectable, and more likely to obtain the respect of their lawful superiors” (WN, V.i.f.61). Here the philosopher is also reminding his readers of his earlier definition of good citizenry, “an earnest desire to render the condition of our fellow-citizens as safe, respectable, and happy” as possible (TMS, VI.ii.2.11).</a:t>
            </a:r>
            <a:endParaRPr lang="en-US" sz="2200" b="1" dirty="0">
              <a:solidFill>
                <a:schemeClr val="accent1">
                  <a:lumMod val="50000"/>
                </a:schemeClr>
              </a:solidFill>
              <a:latin typeface="Bahnschrift" panose="020B0502040204020203" pitchFamily="34" charset="0"/>
            </a:endParaRPr>
          </a:p>
        </p:txBody>
      </p:sp>
    </p:spTree>
    <p:extLst>
      <p:ext uri="{BB962C8B-B14F-4D97-AF65-F5344CB8AC3E}">
        <p14:creationId xmlns:p14="http://schemas.microsoft.com/office/powerpoint/2010/main" val="323421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FF4E8A-7179-B134-89C1-8F70B115E40B}"/>
            </a:ext>
          </a:extLst>
        </p:cNvPr>
        <p:cNvGrpSpPr/>
        <p:nvPr/>
      </p:nvGrpSpPr>
      <p:grpSpPr>
        <a:xfrm>
          <a:off x="0" y="0"/>
          <a:ext cx="0" cy="0"/>
          <a:chOff x="0" y="0"/>
          <a:chExt cx="0" cy="0"/>
        </a:xfrm>
      </p:grpSpPr>
      <p:sp>
        <p:nvSpPr>
          <p:cNvPr id="13" name="Título 12">
            <a:extLst>
              <a:ext uri="{FF2B5EF4-FFF2-40B4-BE49-F238E27FC236}">
                <a16:creationId xmlns:a16="http://schemas.microsoft.com/office/drawing/2014/main" id="{0BF64CD3-18B8-22A6-E043-4E286B68230F}"/>
              </a:ext>
            </a:extLst>
          </p:cNvPr>
          <p:cNvSpPr>
            <a:spLocks noGrp="1"/>
          </p:cNvSpPr>
          <p:nvPr>
            <p:ph type="title"/>
          </p:nvPr>
        </p:nvSpPr>
        <p:spPr>
          <a:xfrm>
            <a:off x="1522412" y="313"/>
            <a:ext cx="9829799" cy="1219200"/>
          </a:xfrm>
        </p:spPr>
        <p:txBody>
          <a:bodyPr rtlCol="0"/>
          <a:lstStyle/>
          <a:p>
            <a:pPr algn="ctr" rtl="0"/>
            <a:r>
              <a:rPr lang="pt-BR" dirty="0"/>
              <a:t>A </a:t>
            </a:r>
            <a:r>
              <a:rPr lang="pt-BR" dirty="0" err="1"/>
              <a:t>Politics</a:t>
            </a:r>
            <a:r>
              <a:rPr lang="pt-BR" dirty="0"/>
              <a:t> </a:t>
            </a:r>
            <a:r>
              <a:rPr lang="pt-BR" dirty="0" err="1"/>
              <a:t>of</a:t>
            </a:r>
            <a:r>
              <a:rPr lang="pt-BR" dirty="0"/>
              <a:t> </a:t>
            </a:r>
            <a:r>
              <a:rPr lang="pt-BR" dirty="0" err="1"/>
              <a:t>Sympathy</a:t>
            </a:r>
            <a:r>
              <a:rPr lang="pt-BR" dirty="0"/>
              <a:t> (Final)</a:t>
            </a:r>
          </a:p>
        </p:txBody>
      </p:sp>
      <p:sp>
        <p:nvSpPr>
          <p:cNvPr id="2" name="Espaço reservado para conteúdo 13">
            <a:extLst>
              <a:ext uri="{FF2B5EF4-FFF2-40B4-BE49-F238E27FC236}">
                <a16:creationId xmlns:a16="http://schemas.microsoft.com/office/drawing/2014/main" id="{42FEF6BF-4ED3-AEF5-BAA5-B68CBF9D69EB}"/>
              </a:ext>
            </a:extLst>
          </p:cNvPr>
          <p:cNvSpPr txBox="1">
            <a:spLocks/>
          </p:cNvSpPr>
          <p:nvPr/>
        </p:nvSpPr>
        <p:spPr>
          <a:xfrm>
            <a:off x="1341884" y="1738122"/>
            <a:ext cx="10010327" cy="5435294"/>
          </a:xfrm>
          <a:prstGeom prst="rect">
            <a:avLst/>
          </a:prstGeom>
        </p:spPr>
        <p:txBody>
          <a:bodyPr vert="horz" lIns="91440" tIns="45720" rIns="91440" bIns="45720" rtlCol="0">
            <a:normAutofit fontScale="92500" lnSpcReduction="10000"/>
          </a:bodyPr>
          <a:lstStyle>
            <a:lvl1pPr marL="223838" indent="-223838" algn="l" defTabSz="914400" rtl="0" eaLnBrk="1" latinLnBrk="0" hangingPunct="1">
              <a:lnSpc>
                <a:spcPct val="90000"/>
              </a:lnSpc>
              <a:spcBef>
                <a:spcPts val="1800"/>
              </a:spcBef>
              <a:buClr>
                <a:schemeClr val="tx1">
                  <a:lumMod val="90000"/>
                  <a:lumOff val="10000"/>
                </a:schemeClr>
              </a:buClr>
              <a:buSzPct val="80000"/>
              <a:buFont typeface="Arial" pitchFamily="34" charset="0"/>
              <a:buChar char="•"/>
              <a:defRPr sz="2400" kern="1200">
                <a:solidFill>
                  <a:schemeClr val="tx1"/>
                </a:solidFill>
                <a:latin typeface="+mn-lt"/>
                <a:ea typeface="+mn-ea"/>
                <a:cs typeface="+mn-cs"/>
              </a:defRPr>
            </a:lvl1pPr>
            <a:lvl2pPr marL="511175" indent="-228600" algn="l" defTabSz="914400" rtl="0" eaLnBrk="1" latinLnBrk="0" hangingPunct="1">
              <a:lnSpc>
                <a:spcPct val="90000"/>
              </a:lnSpc>
              <a:spcBef>
                <a:spcPts val="1000"/>
              </a:spcBef>
              <a:buClr>
                <a:schemeClr val="tx1">
                  <a:lumMod val="90000"/>
                  <a:lumOff val="10000"/>
                </a:schemeClr>
              </a:buClr>
              <a:buSzPct val="80000"/>
              <a:buFont typeface="Arial" pitchFamily="34" charset="0"/>
              <a:buChar char="•"/>
              <a:defRPr sz="2000" kern="1200">
                <a:solidFill>
                  <a:schemeClr val="tx1"/>
                </a:solidFill>
                <a:latin typeface="+mn-lt"/>
                <a:ea typeface="+mn-ea"/>
                <a:cs typeface="+mn-cs"/>
              </a:defRPr>
            </a:lvl2pPr>
            <a:lvl3pPr marL="685800"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800" kern="1200">
                <a:solidFill>
                  <a:schemeClr val="tx1"/>
                </a:solidFill>
                <a:latin typeface="+mn-lt"/>
                <a:ea typeface="+mn-ea"/>
                <a:cs typeface="+mn-cs"/>
              </a:defRPr>
            </a:lvl3pPr>
            <a:lvl4pPr marL="860425"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4pPr>
            <a:lvl5pPr marL="1033463" indent="-173038"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9pPr>
          </a:lstStyle>
          <a:p>
            <a:pPr algn="just">
              <a:buClr>
                <a:schemeClr val="accent1">
                  <a:lumMod val="50000"/>
                </a:schemeClr>
              </a:buClr>
              <a:buFont typeface="Wingdings" panose="05000000000000000000" pitchFamily="2" charset="2"/>
              <a:buChar char="v"/>
            </a:pPr>
            <a:r>
              <a:rPr lang="en-US" dirty="0">
                <a:solidFill>
                  <a:schemeClr val="accent1">
                    <a:lumMod val="50000"/>
                  </a:schemeClr>
                </a:solidFill>
                <a:latin typeface="Bahnschrift" panose="020B0502040204020203" pitchFamily="34" charset="0"/>
              </a:rPr>
              <a:t> The commonly accepted interpretation that the ‘system’ of natural liberty is, in any sense, </a:t>
            </a:r>
            <a:r>
              <a:rPr lang="en-US" b="1" dirty="0">
                <a:solidFill>
                  <a:schemeClr val="accent1">
                    <a:lumMod val="50000"/>
                  </a:schemeClr>
                </a:solidFill>
                <a:latin typeface="Bahnschrift" panose="020B0502040204020203" pitchFamily="34" charset="0"/>
              </a:rPr>
              <a:t>absolutely </a:t>
            </a:r>
            <a:r>
              <a:rPr lang="en-US" dirty="0">
                <a:solidFill>
                  <a:schemeClr val="accent1">
                    <a:lumMod val="50000"/>
                  </a:schemeClr>
                </a:solidFill>
                <a:latin typeface="Bahnschrift" panose="020B0502040204020203" pitchFamily="34" charset="0"/>
              </a:rPr>
              <a:t>negative does not hold. The example of Smith’s proposals on limiting the absolute liberty within the banking system to avoid the catastrophic outcomes of imprudent choices already reveals it to be a possibility; many of his proposals depend on allowing people to become </a:t>
            </a:r>
            <a:r>
              <a:rPr lang="en-US" b="1" dirty="0">
                <a:solidFill>
                  <a:schemeClr val="accent1">
                    <a:lumMod val="50000"/>
                  </a:schemeClr>
                </a:solidFill>
                <a:latin typeface="Bahnschrift" panose="020B0502040204020203" pitchFamily="34" charset="0"/>
              </a:rPr>
              <a:t>capable </a:t>
            </a:r>
            <a:r>
              <a:rPr lang="en-US" dirty="0">
                <a:solidFill>
                  <a:schemeClr val="accent1">
                    <a:lumMod val="50000"/>
                  </a:schemeClr>
                </a:solidFill>
                <a:latin typeface="Bahnschrift" panose="020B0502040204020203" pitchFamily="34" charset="0"/>
              </a:rPr>
              <a:t>to ensure the conditions through which they could flourish. Smith’s politics is fundamentally about diminishing the cleavages between people without seeking ubiquitous concord, for vertical and horizontal distances feed one another (ex: a poorly educated person is easier to be dominated and to become “dependent” while also being easier to be manipulated). It is, thus, a politics of </a:t>
            </a:r>
            <a:r>
              <a:rPr lang="en-US" b="1" dirty="0">
                <a:solidFill>
                  <a:schemeClr val="accent1">
                    <a:lumMod val="50000"/>
                  </a:schemeClr>
                </a:solidFill>
                <a:latin typeface="Bahnschrift" panose="020B0502040204020203" pitchFamily="34" charset="0"/>
              </a:rPr>
              <a:t>meaningful discord among equals that opens the possibility of equanimous resolutions</a:t>
            </a:r>
            <a:endParaRPr lang="en-US" dirty="0">
              <a:solidFill>
                <a:schemeClr val="accent1">
                  <a:lumMod val="50000"/>
                </a:schemeClr>
              </a:solidFill>
              <a:latin typeface="Bahnschrift" panose="020B0502040204020203" pitchFamily="34" charset="0"/>
            </a:endParaRPr>
          </a:p>
          <a:p>
            <a:pPr algn="just">
              <a:buClr>
                <a:schemeClr val="accent1">
                  <a:lumMod val="50000"/>
                </a:schemeClr>
              </a:buClr>
              <a:buFont typeface="Wingdings" panose="05000000000000000000" pitchFamily="2" charset="2"/>
              <a:buChar char="v"/>
            </a:pPr>
            <a:r>
              <a:rPr lang="en-US" b="1" dirty="0">
                <a:solidFill>
                  <a:schemeClr val="accent1">
                    <a:lumMod val="50000"/>
                  </a:schemeClr>
                </a:solidFill>
                <a:latin typeface="Bahnschrift" panose="020B0502040204020203" pitchFamily="34" charset="0"/>
              </a:rPr>
              <a:t> </a:t>
            </a:r>
            <a:r>
              <a:rPr lang="en-US" dirty="0">
                <a:solidFill>
                  <a:schemeClr val="accent1">
                    <a:lumMod val="50000"/>
                  </a:schemeClr>
                </a:solidFill>
                <a:latin typeface="Bahnschrift" panose="020B0502040204020203" pitchFamily="34" charset="0"/>
              </a:rPr>
              <a:t>The </a:t>
            </a:r>
            <a:r>
              <a:rPr lang="en-US" i="1" dirty="0">
                <a:solidFill>
                  <a:schemeClr val="accent1">
                    <a:lumMod val="50000"/>
                  </a:schemeClr>
                </a:solidFill>
                <a:latin typeface="Bahnschrift" panose="020B0502040204020203" pitchFamily="34" charset="0"/>
              </a:rPr>
              <a:t>Politics of Sympathy </a:t>
            </a:r>
            <a:r>
              <a:rPr lang="en-US" dirty="0">
                <a:solidFill>
                  <a:schemeClr val="accent1">
                    <a:lumMod val="50000"/>
                  </a:schemeClr>
                </a:solidFill>
                <a:latin typeface="Bahnschrift" panose="020B0502040204020203" pitchFamily="34" charset="0"/>
              </a:rPr>
              <a:t>provides the standard to judge whether or not Smith’s own policy proposals, coherent with the principles provided by the ‘System of Natural Liberty’, would be sufficient to attain their own goals (): that is, whether challenging the </a:t>
            </a:r>
            <a:r>
              <a:rPr lang="en-US" b="1" dirty="0">
                <a:solidFill>
                  <a:schemeClr val="accent1">
                    <a:lumMod val="50000"/>
                  </a:schemeClr>
                </a:solidFill>
                <a:latin typeface="Bahnschrift" panose="020B0502040204020203" pitchFamily="34" charset="0"/>
              </a:rPr>
              <a:t>empirical assumptions </a:t>
            </a:r>
            <a:r>
              <a:rPr lang="en-US" dirty="0">
                <a:solidFill>
                  <a:schemeClr val="accent1">
                    <a:lumMod val="50000"/>
                  </a:schemeClr>
                </a:solidFill>
                <a:latin typeface="Bahnschrift" panose="020B0502040204020203" pitchFamily="34" charset="0"/>
              </a:rPr>
              <a:t>he makes would allow a place for higher demands of intervention coherent with a Smithian framework than generally acknowledged</a:t>
            </a:r>
            <a:endParaRPr lang="en-US" b="1" dirty="0">
              <a:solidFill>
                <a:schemeClr val="accent1">
                  <a:lumMod val="50000"/>
                </a:schemeClr>
              </a:solidFill>
              <a:latin typeface="Bahnschrift" panose="020B0502040204020203" pitchFamily="34" charset="0"/>
            </a:endParaRPr>
          </a:p>
          <a:p>
            <a:pPr marL="0" indent="0" algn="just">
              <a:buClr>
                <a:schemeClr val="accent1">
                  <a:lumMod val="50000"/>
                </a:schemeClr>
              </a:buClr>
              <a:buNone/>
            </a:pPr>
            <a:endParaRPr lang="en-US" b="1" dirty="0">
              <a:solidFill>
                <a:schemeClr val="accent1">
                  <a:lumMod val="50000"/>
                </a:schemeClr>
              </a:solidFill>
              <a:latin typeface="Bahnschrift" panose="020B0502040204020203" pitchFamily="34" charset="0"/>
            </a:endParaRPr>
          </a:p>
        </p:txBody>
      </p:sp>
    </p:spTree>
    <p:extLst>
      <p:ext uri="{BB962C8B-B14F-4D97-AF65-F5344CB8AC3E}">
        <p14:creationId xmlns:p14="http://schemas.microsoft.com/office/powerpoint/2010/main" val="4027290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F5B2BD-DC4C-408B-FA6F-456C7851E73E}"/>
            </a:ext>
          </a:extLst>
        </p:cNvPr>
        <p:cNvGrpSpPr/>
        <p:nvPr/>
      </p:nvGrpSpPr>
      <p:grpSpPr>
        <a:xfrm>
          <a:off x="0" y="0"/>
          <a:ext cx="0" cy="0"/>
          <a:chOff x="0" y="0"/>
          <a:chExt cx="0" cy="0"/>
        </a:xfrm>
      </p:grpSpPr>
      <p:sp>
        <p:nvSpPr>
          <p:cNvPr id="13" name="Título 12">
            <a:extLst>
              <a:ext uri="{FF2B5EF4-FFF2-40B4-BE49-F238E27FC236}">
                <a16:creationId xmlns:a16="http://schemas.microsoft.com/office/drawing/2014/main" id="{37FDE786-125E-5970-B2BC-545CBB804F80}"/>
              </a:ext>
            </a:extLst>
          </p:cNvPr>
          <p:cNvSpPr>
            <a:spLocks noGrp="1"/>
          </p:cNvSpPr>
          <p:nvPr>
            <p:ph type="title"/>
          </p:nvPr>
        </p:nvSpPr>
        <p:spPr>
          <a:xfrm>
            <a:off x="1522412" y="313"/>
            <a:ext cx="9829799" cy="1219200"/>
          </a:xfrm>
        </p:spPr>
        <p:txBody>
          <a:bodyPr rtlCol="0"/>
          <a:lstStyle/>
          <a:p>
            <a:pPr algn="ctr" rtl="0"/>
            <a:r>
              <a:rPr lang="pt-BR" dirty="0" err="1"/>
              <a:t>Examples</a:t>
            </a:r>
            <a:r>
              <a:rPr lang="pt-BR" dirty="0"/>
              <a:t> </a:t>
            </a:r>
            <a:r>
              <a:rPr lang="pt-BR" dirty="0" err="1"/>
              <a:t>of</a:t>
            </a:r>
            <a:r>
              <a:rPr lang="pt-BR" dirty="0"/>
              <a:t> </a:t>
            </a:r>
            <a:r>
              <a:rPr lang="pt-BR" dirty="0" err="1"/>
              <a:t>Empirical</a:t>
            </a:r>
            <a:r>
              <a:rPr lang="pt-BR" dirty="0"/>
              <a:t> </a:t>
            </a:r>
            <a:r>
              <a:rPr lang="pt-BR" dirty="0" err="1"/>
              <a:t>Assumptions</a:t>
            </a:r>
            <a:endParaRPr lang="pt-BR" dirty="0"/>
          </a:p>
        </p:txBody>
      </p:sp>
      <p:sp>
        <p:nvSpPr>
          <p:cNvPr id="2" name="Espaço reservado para conteúdo 13">
            <a:extLst>
              <a:ext uri="{FF2B5EF4-FFF2-40B4-BE49-F238E27FC236}">
                <a16:creationId xmlns:a16="http://schemas.microsoft.com/office/drawing/2014/main" id="{724DE964-CF01-6197-325C-62863037F3CC}"/>
              </a:ext>
            </a:extLst>
          </p:cNvPr>
          <p:cNvSpPr txBox="1">
            <a:spLocks/>
          </p:cNvSpPr>
          <p:nvPr/>
        </p:nvSpPr>
        <p:spPr>
          <a:xfrm>
            <a:off x="1341884" y="1738122"/>
            <a:ext cx="10010327" cy="5435294"/>
          </a:xfrm>
          <a:prstGeom prst="rect">
            <a:avLst/>
          </a:prstGeom>
        </p:spPr>
        <p:txBody>
          <a:bodyPr vert="horz" lIns="91440" tIns="45720" rIns="91440" bIns="45720" rtlCol="0">
            <a:normAutofit lnSpcReduction="10000"/>
          </a:bodyPr>
          <a:lstStyle>
            <a:lvl1pPr marL="223838" indent="-223838" algn="l" defTabSz="914400" rtl="0" eaLnBrk="1" latinLnBrk="0" hangingPunct="1">
              <a:lnSpc>
                <a:spcPct val="90000"/>
              </a:lnSpc>
              <a:spcBef>
                <a:spcPts val="1800"/>
              </a:spcBef>
              <a:buClr>
                <a:schemeClr val="tx1">
                  <a:lumMod val="90000"/>
                  <a:lumOff val="10000"/>
                </a:schemeClr>
              </a:buClr>
              <a:buSzPct val="80000"/>
              <a:buFont typeface="Arial" pitchFamily="34" charset="0"/>
              <a:buChar char="•"/>
              <a:defRPr sz="2400" kern="1200">
                <a:solidFill>
                  <a:schemeClr val="tx1"/>
                </a:solidFill>
                <a:latin typeface="+mn-lt"/>
                <a:ea typeface="+mn-ea"/>
                <a:cs typeface="+mn-cs"/>
              </a:defRPr>
            </a:lvl1pPr>
            <a:lvl2pPr marL="511175" indent="-228600" algn="l" defTabSz="914400" rtl="0" eaLnBrk="1" latinLnBrk="0" hangingPunct="1">
              <a:lnSpc>
                <a:spcPct val="90000"/>
              </a:lnSpc>
              <a:spcBef>
                <a:spcPts val="1000"/>
              </a:spcBef>
              <a:buClr>
                <a:schemeClr val="tx1">
                  <a:lumMod val="90000"/>
                  <a:lumOff val="10000"/>
                </a:schemeClr>
              </a:buClr>
              <a:buSzPct val="80000"/>
              <a:buFont typeface="Arial" pitchFamily="34" charset="0"/>
              <a:buChar char="•"/>
              <a:defRPr sz="2000" kern="1200">
                <a:solidFill>
                  <a:schemeClr val="tx1"/>
                </a:solidFill>
                <a:latin typeface="+mn-lt"/>
                <a:ea typeface="+mn-ea"/>
                <a:cs typeface="+mn-cs"/>
              </a:defRPr>
            </a:lvl2pPr>
            <a:lvl3pPr marL="685800"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800" kern="1200">
                <a:solidFill>
                  <a:schemeClr val="tx1"/>
                </a:solidFill>
                <a:latin typeface="+mn-lt"/>
                <a:ea typeface="+mn-ea"/>
                <a:cs typeface="+mn-cs"/>
              </a:defRPr>
            </a:lvl3pPr>
            <a:lvl4pPr marL="860425"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4pPr>
            <a:lvl5pPr marL="1033463" indent="-173038"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9pPr>
          </a:lstStyle>
          <a:p>
            <a:pPr algn="just">
              <a:buClr>
                <a:schemeClr val="accent1">
                  <a:lumMod val="50000"/>
                </a:schemeClr>
              </a:buClr>
              <a:buFont typeface="Wingdings" panose="05000000000000000000" pitchFamily="2" charset="2"/>
              <a:buChar char="v"/>
            </a:pPr>
            <a:r>
              <a:rPr lang="en-US" dirty="0">
                <a:solidFill>
                  <a:schemeClr val="accent1">
                    <a:lumMod val="50000"/>
                  </a:schemeClr>
                </a:solidFill>
                <a:latin typeface="Bahnschrift" panose="020B0502040204020203" pitchFamily="34" charset="0"/>
              </a:rPr>
              <a:t> Ex.1: Smith expected that a generalized formal education of certain very basic subjects would increase the </a:t>
            </a:r>
            <a:r>
              <a:rPr lang="en-US" dirty="0" err="1">
                <a:solidFill>
                  <a:schemeClr val="accent1">
                    <a:lumMod val="50000"/>
                  </a:schemeClr>
                </a:solidFill>
                <a:latin typeface="Bahnschrift" panose="020B0502040204020203" pitchFamily="34" charset="0"/>
              </a:rPr>
              <a:t>labourer’s</a:t>
            </a:r>
            <a:r>
              <a:rPr lang="en-US" dirty="0">
                <a:solidFill>
                  <a:schemeClr val="accent1">
                    <a:lumMod val="50000"/>
                  </a:schemeClr>
                </a:solidFill>
                <a:latin typeface="Bahnschrift" panose="020B0502040204020203" pitchFamily="34" charset="0"/>
              </a:rPr>
              <a:t> </a:t>
            </a:r>
            <a:r>
              <a:rPr lang="en-US" b="1" dirty="0">
                <a:solidFill>
                  <a:schemeClr val="accent1">
                    <a:lumMod val="50000"/>
                  </a:schemeClr>
                </a:solidFill>
                <a:latin typeface="Bahnschrift" panose="020B0502040204020203" pitchFamily="34" charset="0"/>
              </a:rPr>
              <a:t>freedom and creativity </a:t>
            </a:r>
            <a:r>
              <a:rPr lang="en-US" dirty="0">
                <a:solidFill>
                  <a:schemeClr val="accent1">
                    <a:lumMod val="50000"/>
                  </a:schemeClr>
                </a:solidFill>
                <a:latin typeface="Bahnschrift" panose="020B0502040204020203" pitchFamily="34" charset="0"/>
              </a:rPr>
              <a:t>within the workplace, tackling the epidemics of ‘stupidity’ that he felt to be as dangerous as the spread of diseases such as lepra (WN, V.i.f.</a:t>
            </a:r>
            <a:r>
              <a:rPr lang="en-US">
                <a:solidFill>
                  <a:schemeClr val="accent1">
                    <a:lumMod val="50000"/>
                  </a:schemeClr>
                </a:solidFill>
                <a:latin typeface="Bahnschrift" panose="020B0502040204020203" pitchFamily="34" charset="0"/>
              </a:rPr>
              <a:t>55)</a:t>
            </a:r>
          </a:p>
          <a:p>
            <a:pPr algn="just">
              <a:buClr>
                <a:schemeClr val="accent1">
                  <a:lumMod val="50000"/>
                </a:schemeClr>
              </a:buClr>
              <a:buFont typeface="Wingdings" panose="05000000000000000000" pitchFamily="2" charset="2"/>
              <a:buChar char="v"/>
            </a:pPr>
            <a:r>
              <a:rPr lang="en-US" b="1">
                <a:solidFill>
                  <a:schemeClr val="accent1">
                    <a:lumMod val="50000"/>
                  </a:schemeClr>
                </a:solidFill>
                <a:latin typeface="Bahnschrift" panose="020B0502040204020203" pitchFamily="34" charset="0"/>
              </a:rPr>
              <a:t> </a:t>
            </a:r>
            <a:r>
              <a:rPr lang="en-US" dirty="0">
                <a:solidFill>
                  <a:schemeClr val="accent1">
                    <a:lumMod val="50000"/>
                  </a:schemeClr>
                </a:solidFill>
                <a:latin typeface="Bahnschrift" panose="020B0502040204020203" pitchFamily="34" charset="0"/>
              </a:rPr>
              <a:t>Ex.2: Smith expected that, provided his “Oceana” was indeed implemented, inequality would difficultly translate itself from economic power of purchase into political/personal power over others. He expected accumulated wealth to be dissipated continuously (land being divided by descendants or mismanaged (WN, IV.vii.b.16-20), great companies of international trade being more at the mercy of the imprudence of hired/elected administrators due to their use of money who was not their own, becoming, in time, less efficient in attending demands abroad than “private adventurers” (WN, V.i.e.18) just like the poor colleges of Glasgow and Edinburgh were surpassing the great universities of Oxford and Cambridge due to their greater adaptability to “considerable change” in student’s needs (WN, V.i.f.34)</a:t>
            </a:r>
            <a:endParaRPr lang="en-US" b="1" dirty="0">
              <a:solidFill>
                <a:schemeClr val="accent1">
                  <a:lumMod val="50000"/>
                </a:schemeClr>
              </a:solidFill>
              <a:latin typeface="Bahnschrift" panose="020B0502040204020203" pitchFamily="34" charset="0"/>
            </a:endParaRPr>
          </a:p>
        </p:txBody>
      </p:sp>
    </p:spTree>
    <p:extLst>
      <p:ext uri="{BB962C8B-B14F-4D97-AF65-F5344CB8AC3E}">
        <p14:creationId xmlns:p14="http://schemas.microsoft.com/office/powerpoint/2010/main" val="436875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6DB2B7-FD00-5832-B819-73749310F8EE}"/>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EDA8044D-C82D-B3DA-DBBA-AAA534E78426}"/>
              </a:ext>
            </a:extLst>
          </p:cNvPr>
          <p:cNvSpPr>
            <a:spLocks noGrp="1"/>
          </p:cNvSpPr>
          <p:nvPr>
            <p:ph type="title"/>
          </p:nvPr>
        </p:nvSpPr>
        <p:spPr/>
        <p:txBody>
          <a:bodyPr rtlCol="0"/>
          <a:lstStyle/>
          <a:p>
            <a:pPr rtl="0"/>
            <a:r>
              <a:rPr lang="pt-BR" dirty="0"/>
              <a:t>Some </a:t>
            </a:r>
            <a:r>
              <a:rPr lang="pt-BR" dirty="0" err="1"/>
              <a:t>Starting</a:t>
            </a:r>
            <a:r>
              <a:rPr lang="pt-BR" dirty="0"/>
              <a:t> </a:t>
            </a:r>
            <a:r>
              <a:rPr lang="pt-BR" dirty="0" err="1"/>
              <a:t>Questions</a:t>
            </a:r>
            <a:endParaRPr lang="pt-BR" dirty="0"/>
          </a:p>
        </p:txBody>
      </p:sp>
      <p:sp>
        <p:nvSpPr>
          <p:cNvPr id="3" name="Espaço reservado para conteúdo 2">
            <a:extLst>
              <a:ext uri="{FF2B5EF4-FFF2-40B4-BE49-F238E27FC236}">
                <a16:creationId xmlns:a16="http://schemas.microsoft.com/office/drawing/2014/main" id="{44588AB2-516A-8E2C-0773-751DC0BCDC81}"/>
              </a:ext>
            </a:extLst>
          </p:cNvPr>
          <p:cNvSpPr>
            <a:spLocks noGrp="1"/>
          </p:cNvSpPr>
          <p:nvPr>
            <p:ph sz="half" idx="1"/>
          </p:nvPr>
        </p:nvSpPr>
        <p:spPr/>
        <p:txBody>
          <a:bodyPr rtlCol="0"/>
          <a:lstStyle/>
          <a:p>
            <a:pPr rtl="0"/>
            <a:r>
              <a:rPr lang="pt-BR" b="1" dirty="0" err="1">
                <a:solidFill>
                  <a:schemeClr val="accent1">
                    <a:lumMod val="50000"/>
                  </a:schemeClr>
                </a:solidFill>
              </a:rPr>
              <a:t>Inequality</a:t>
            </a:r>
            <a:endParaRPr lang="pt-BR" b="1" dirty="0">
              <a:solidFill>
                <a:schemeClr val="accent1">
                  <a:lumMod val="50000"/>
                </a:schemeClr>
              </a:solidFill>
            </a:endParaRPr>
          </a:p>
          <a:p>
            <a:pPr rtl="0"/>
            <a:r>
              <a:rPr lang="pt-BR" b="1" dirty="0" err="1">
                <a:solidFill>
                  <a:schemeClr val="accent1">
                    <a:lumMod val="50000"/>
                  </a:schemeClr>
                </a:solidFill>
              </a:rPr>
              <a:t>Political</a:t>
            </a:r>
            <a:r>
              <a:rPr lang="pt-BR" b="1" dirty="0">
                <a:solidFill>
                  <a:schemeClr val="accent1">
                    <a:lumMod val="50000"/>
                  </a:schemeClr>
                </a:solidFill>
              </a:rPr>
              <a:t> </a:t>
            </a:r>
            <a:r>
              <a:rPr lang="pt-BR" b="1" dirty="0" err="1">
                <a:solidFill>
                  <a:schemeClr val="accent1">
                    <a:lumMod val="50000"/>
                  </a:schemeClr>
                </a:solidFill>
              </a:rPr>
              <a:t>Factionalism</a:t>
            </a:r>
            <a:endParaRPr lang="pt-BR" b="1" dirty="0">
              <a:solidFill>
                <a:schemeClr val="accent1">
                  <a:lumMod val="50000"/>
                </a:schemeClr>
              </a:solidFill>
            </a:endParaRPr>
          </a:p>
          <a:p>
            <a:pPr rtl="0"/>
            <a:r>
              <a:rPr lang="pt-BR" b="1" dirty="0" err="1">
                <a:solidFill>
                  <a:schemeClr val="accent1">
                    <a:lumMod val="50000"/>
                  </a:schemeClr>
                </a:solidFill>
              </a:rPr>
              <a:t>Religious</a:t>
            </a:r>
            <a:r>
              <a:rPr lang="pt-BR" b="1" dirty="0">
                <a:solidFill>
                  <a:schemeClr val="accent1">
                    <a:lumMod val="50000"/>
                  </a:schemeClr>
                </a:solidFill>
              </a:rPr>
              <a:t> </a:t>
            </a:r>
            <a:r>
              <a:rPr lang="pt-BR" b="1" dirty="0" err="1">
                <a:solidFill>
                  <a:schemeClr val="accent1">
                    <a:lumMod val="50000"/>
                  </a:schemeClr>
                </a:solidFill>
              </a:rPr>
              <a:t>Sectarianism</a:t>
            </a:r>
            <a:endParaRPr lang="pt-BR" b="1" dirty="0">
              <a:solidFill>
                <a:schemeClr val="accent1">
                  <a:lumMod val="50000"/>
                </a:schemeClr>
              </a:solidFill>
            </a:endParaRPr>
          </a:p>
        </p:txBody>
      </p:sp>
      <p:graphicFrame>
        <p:nvGraphicFramePr>
          <p:cNvPr id="5" name="Espaço reservado para conteúdo 4" descr="Lista vertical em caixas mostrando 3 grupos organizados um abaixo do outro com marcadores para descrições de tarefas em cada grupo">
            <a:extLst>
              <a:ext uri="{FF2B5EF4-FFF2-40B4-BE49-F238E27FC236}">
                <a16:creationId xmlns:a16="http://schemas.microsoft.com/office/drawing/2014/main" id="{1899FB81-9CD0-7285-7541-CF2811C88DF9}"/>
              </a:ext>
            </a:extLst>
          </p:cNvPr>
          <p:cNvGraphicFramePr>
            <a:graphicFrameLocks noGrp="1"/>
          </p:cNvGraphicFramePr>
          <p:nvPr>
            <p:ph sz="half" idx="2"/>
            <p:extLst>
              <p:ext uri="{D42A27DB-BD31-4B8C-83A1-F6EECF244321}">
                <p14:modId xmlns:p14="http://schemas.microsoft.com/office/powerpoint/2010/main" val="208705786"/>
              </p:ext>
            </p:extLst>
          </p:nvPr>
        </p:nvGraphicFramePr>
        <p:xfrm>
          <a:off x="6382444" y="1984248"/>
          <a:ext cx="4969767" cy="3895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1732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lstStyle/>
          <a:p>
            <a:pPr rtl="0"/>
            <a:r>
              <a:rPr lang="pt-BR" dirty="0" err="1"/>
              <a:t>Naturalism</a:t>
            </a:r>
            <a:r>
              <a:rPr lang="pt-BR" dirty="0"/>
              <a:t> </a:t>
            </a:r>
            <a:r>
              <a:rPr lang="pt-BR" dirty="0" err="1"/>
              <a:t>and</a:t>
            </a:r>
            <a:r>
              <a:rPr lang="pt-BR" dirty="0"/>
              <a:t> Moral </a:t>
            </a:r>
            <a:r>
              <a:rPr lang="pt-BR" dirty="0" err="1"/>
              <a:t>Theory</a:t>
            </a:r>
            <a:endParaRPr lang="pt-BR" dirty="0"/>
          </a:p>
        </p:txBody>
      </p:sp>
      <p:sp>
        <p:nvSpPr>
          <p:cNvPr id="14" name="Espaço reservado para conteúdo 13"/>
          <p:cNvSpPr>
            <a:spLocks noGrp="1"/>
          </p:cNvSpPr>
          <p:nvPr>
            <p:ph idx="1"/>
          </p:nvPr>
        </p:nvSpPr>
        <p:spPr>
          <a:xfrm>
            <a:off x="1522412" y="2564904"/>
            <a:ext cx="9829799" cy="4187825"/>
          </a:xfrm>
        </p:spPr>
        <p:txBody>
          <a:bodyPr rtlCol="0"/>
          <a:lstStyle/>
          <a:p>
            <a:pPr marL="0" indent="0" algn="ctr" rtl="0">
              <a:buNone/>
            </a:pPr>
            <a:r>
              <a:rPr lang="en-US" i="1" dirty="0">
                <a:solidFill>
                  <a:schemeClr val="accent1">
                    <a:lumMod val="50000"/>
                  </a:schemeClr>
                </a:solidFill>
                <a:latin typeface="Bahnschrift" panose="020B0502040204020203" pitchFamily="34" charset="0"/>
              </a:rPr>
              <a:t>In every part of the universe we observe means adjusted with the nicest artifice to the ends which they are intended to produce; and in the mechanism of a plant, or animal body, admire how everything is contrived for advancing the two great purposes of nature, the support of the individual, and the propagation of the species.</a:t>
            </a:r>
          </a:p>
          <a:p>
            <a:pPr marL="0" indent="0" algn="ctr" rtl="0">
              <a:buNone/>
            </a:pPr>
            <a:r>
              <a:rPr lang="en-US" i="1" dirty="0">
                <a:solidFill>
                  <a:schemeClr val="accent1">
                    <a:lumMod val="50000"/>
                  </a:schemeClr>
                </a:solidFill>
                <a:latin typeface="Bahnschrift" panose="020B0502040204020203" pitchFamily="34" charset="0"/>
              </a:rPr>
              <a:t>(TMS, II.ii.3.5)</a:t>
            </a:r>
            <a:endParaRPr lang="pt-BR" i="1" dirty="0">
              <a:solidFill>
                <a:schemeClr val="accent1">
                  <a:lumMod val="50000"/>
                </a:schemeClr>
              </a:solidFill>
              <a:latin typeface="Bahnschrift" panose="020B0502040204020203" pitchFamily="34" charset="0"/>
            </a:endParaRPr>
          </a:p>
        </p:txBody>
      </p:sp>
    </p:spTree>
    <p:extLst>
      <p:ext uri="{BB962C8B-B14F-4D97-AF65-F5344CB8AC3E}">
        <p14:creationId xmlns:p14="http://schemas.microsoft.com/office/powerpoint/2010/main" val="2717604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13DDEA-5820-84F8-4A55-161E9092955F}"/>
            </a:ext>
          </a:extLst>
        </p:cNvPr>
        <p:cNvGrpSpPr/>
        <p:nvPr/>
      </p:nvGrpSpPr>
      <p:grpSpPr>
        <a:xfrm>
          <a:off x="0" y="0"/>
          <a:ext cx="0" cy="0"/>
          <a:chOff x="0" y="0"/>
          <a:chExt cx="0" cy="0"/>
        </a:xfrm>
      </p:grpSpPr>
      <p:sp>
        <p:nvSpPr>
          <p:cNvPr id="13" name="Título 12">
            <a:extLst>
              <a:ext uri="{FF2B5EF4-FFF2-40B4-BE49-F238E27FC236}">
                <a16:creationId xmlns:a16="http://schemas.microsoft.com/office/drawing/2014/main" id="{D94BD736-5373-CD19-E299-6754B591A5CE}"/>
              </a:ext>
            </a:extLst>
          </p:cNvPr>
          <p:cNvSpPr>
            <a:spLocks noGrp="1"/>
          </p:cNvSpPr>
          <p:nvPr>
            <p:ph type="title"/>
          </p:nvPr>
        </p:nvSpPr>
        <p:spPr/>
        <p:txBody>
          <a:bodyPr rtlCol="0"/>
          <a:lstStyle/>
          <a:p>
            <a:pPr rtl="0"/>
            <a:r>
              <a:rPr lang="pt-BR" dirty="0" err="1"/>
              <a:t>Naturalism</a:t>
            </a:r>
            <a:r>
              <a:rPr lang="pt-BR" dirty="0"/>
              <a:t> </a:t>
            </a:r>
            <a:r>
              <a:rPr lang="pt-BR" dirty="0" err="1"/>
              <a:t>and</a:t>
            </a:r>
            <a:r>
              <a:rPr lang="pt-BR" dirty="0"/>
              <a:t> Moral </a:t>
            </a:r>
            <a:r>
              <a:rPr lang="pt-BR" dirty="0" err="1"/>
              <a:t>Theory</a:t>
            </a:r>
            <a:endParaRPr lang="pt-BR" dirty="0"/>
          </a:p>
        </p:txBody>
      </p:sp>
      <p:sp>
        <p:nvSpPr>
          <p:cNvPr id="14" name="Espaço reservado para conteúdo 13">
            <a:extLst>
              <a:ext uri="{FF2B5EF4-FFF2-40B4-BE49-F238E27FC236}">
                <a16:creationId xmlns:a16="http://schemas.microsoft.com/office/drawing/2014/main" id="{8ACB17E2-F4FC-0DDA-F3AE-7814196E7C06}"/>
              </a:ext>
            </a:extLst>
          </p:cNvPr>
          <p:cNvSpPr>
            <a:spLocks noGrp="1"/>
          </p:cNvSpPr>
          <p:nvPr>
            <p:ph idx="1"/>
          </p:nvPr>
        </p:nvSpPr>
        <p:spPr>
          <a:xfrm>
            <a:off x="1522413" y="2060848"/>
            <a:ext cx="9829799" cy="4187825"/>
          </a:xfrm>
        </p:spPr>
        <p:txBody>
          <a:bodyPr rtlCol="0"/>
          <a:lstStyle/>
          <a:p>
            <a:pPr marL="0" indent="0" algn="ctr" rtl="0">
              <a:buNone/>
            </a:pPr>
            <a:endParaRPr lang="en-US" i="1" dirty="0">
              <a:solidFill>
                <a:schemeClr val="accent1">
                  <a:lumMod val="50000"/>
                </a:schemeClr>
              </a:solidFill>
              <a:latin typeface="Bahnschrift" panose="020B0502040204020203" pitchFamily="34" charset="0"/>
            </a:endParaRPr>
          </a:p>
          <a:p>
            <a:pPr marL="0" indent="0" algn="ctr" rtl="0">
              <a:buNone/>
            </a:pPr>
            <a:r>
              <a:rPr lang="en-US" i="1" dirty="0">
                <a:solidFill>
                  <a:schemeClr val="accent1">
                    <a:lumMod val="50000"/>
                  </a:schemeClr>
                </a:solidFill>
                <a:latin typeface="Bahnschrift" panose="020B0502040204020203" pitchFamily="34" charset="0"/>
              </a:rPr>
              <a:t>But upon the tolerable observance of these duties [the “general rules of morality”], depends the very existence of human society, which would crumble into nothing if mankind were not generally impressed with a reverence for those important rules of conduct. … those important rules of morality are the commands and laws of the Deity.  </a:t>
            </a:r>
          </a:p>
          <a:p>
            <a:pPr marL="0" indent="0" algn="ctr" rtl="0">
              <a:buNone/>
            </a:pPr>
            <a:r>
              <a:rPr lang="en-US" i="1" dirty="0">
                <a:solidFill>
                  <a:schemeClr val="accent1">
                    <a:lumMod val="50000"/>
                  </a:schemeClr>
                </a:solidFill>
                <a:latin typeface="Bahnschrift" panose="020B0502040204020203" pitchFamily="34" charset="0"/>
              </a:rPr>
              <a:t>(TMS, III.5.2-3)</a:t>
            </a:r>
            <a:endParaRPr lang="pt-BR" i="1" dirty="0">
              <a:solidFill>
                <a:schemeClr val="accent1">
                  <a:lumMod val="50000"/>
                </a:schemeClr>
              </a:solidFill>
              <a:latin typeface="Bahnschrift" panose="020B0502040204020203" pitchFamily="34" charset="0"/>
            </a:endParaRPr>
          </a:p>
        </p:txBody>
      </p:sp>
    </p:spTree>
    <p:extLst>
      <p:ext uri="{BB962C8B-B14F-4D97-AF65-F5344CB8AC3E}">
        <p14:creationId xmlns:p14="http://schemas.microsoft.com/office/powerpoint/2010/main" val="2910080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B60A73-2886-10C2-C066-73B219EF5688}"/>
            </a:ext>
          </a:extLst>
        </p:cNvPr>
        <p:cNvGrpSpPr/>
        <p:nvPr/>
      </p:nvGrpSpPr>
      <p:grpSpPr>
        <a:xfrm>
          <a:off x="0" y="0"/>
          <a:ext cx="0" cy="0"/>
          <a:chOff x="0" y="0"/>
          <a:chExt cx="0" cy="0"/>
        </a:xfrm>
      </p:grpSpPr>
      <p:sp>
        <p:nvSpPr>
          <p:cNvPr id="13" name="Título 12">
            <a:extLst>
              <a:ext uri="{FF2B5EF4-FFF2-40B4-BE49-F238E27FC236}">
                <a16:creationId xmlns:a16="http://schemas.microsoft.com/office/drawing/2014/main" id="{A59B55E1-3971-D39D-0C48-AE125B0E999F}"/>
              </a:ext>
            </a:extLst>
          </p:cNvPr>
          <p:cNvSpPr>
            <a:spLocks noGrp="1"/>
          </p:cNvSpPr>
          <p:nvPr>
            <p:ph type="title"/>
          </p:nvPr>
        </p:nvSpPr>
        <p:spPr/>
        <p:txBody>
          <a:bodyPr rtlCol="0"/>
          <a:lstStyle/>
          <a:p>
            <a:pPr algn="ctr" rtl="0"/>
            <a:r>
              <a:rPr lang="pt-BR" dirty="0"/>
              <a:t>‘Natural’ Moral </a:t>
            </a:r>
            <a:r>
              <a:rPr lang="pt-BR" dirty="0" err="1"/>
              <a:t>Disciplining</a:t>
            </a:r>
            <a:r>
              <a:rPr lang="pt-BR" dirty="0"/>
              <a:t>: </a:t>
            </a:r>
            <a:r>
              <a:rPr lang="pt-BR" dirty="0" err="1"/>
              <a:t>how</a:t>
            </a:r>
            <a:r>
              <a:rPr lang="pt-BR" dirty="0"/>
              <a:t> </a:t>
            </a:r>
            <a:r>
              <a:rPr lang="pt-BR" dirty="0" err="1"/>
              <a:t>to</a:t>
            </a:r>
            <a:r>
              <a:rPr lang="pt-BR" dirty="0"/>
              <a:t> </a:t>
            </a:r>
            <a:r>
              <a:rPr lang="pt-BR" dirty="0" err="1"/>
              <a:t>regulate</a:t>
            </a:r>
            <a:r>
              <a:rPr lang="pt-BR" dirty="0"/>
              <a:t> </a:t>
            </a:r>
            <a:r>
              <a:rPr lang="pt-BR" dirty="0" err="1"/>
              <a:t>the</a:t>
            </a:r>
            <a:r>
              <a:rPr lang="pt-BR" dirty="0"/>
              <a:t> “</a:t>
            </a:r>
            <a:r>
              <a:rPr lang="pt-BR" dirty="0" err="1"/>
              <a:t>inequalities</a:t>
            </a:r>
            <a:r>
              <a:rPr lang="pt-BR" dirty="0"/>
              <a:t> </a:t>
            </a:r>
            <a:r>
              <a:rPr lang="pt-BR" dirty="0" err="1"/>
              <a:t>of</a:t>
            </a:r>
            <a:r>
              <a:rPr lang="pt-BR" dirty="0"/>
              <a:t> </a:t>
            </a:r>
            <a:r>
              <a:rPr lang="pt-BR" dirty="0" err="1"/>
              <a:t>our</a:t>
            </a:r>
            <a:r>
              <a:rPr lang="pt-BR" dirty="0"/>
              <a:t> </a:t>
            </a:r>
            <a:r>
              <a:rPr lang="pt-BR" dirty="0" err="1"/>
              <a:t>passions</a:t>
            </a:r>
            <a:r>
              <a:rPr lang="pt-BR" dirty="0"/>
              <a:t>”</a:t>
            </a:r>
          </a:p>
        </p:txBody>
      </p:sp>
      <p:sp>
        <p:nvSpPr>
          <p:cNvPr id="14" name="Espaço reservado para conteúdo 13">
            <a:extLst>
              <a:ext uri="{FF2B5EF4-FFF2-40B4-BE49-F238E27FC236}">
                <a16:creationId xmlns:a16="http://schemas.microsoft.com/office/drawing/2014/main" id="{6D79B0BE-39C2-23E0-1DFA-F4F18FC4356D}"/>
              </a:ext>
            </a:extLst>
          </p:cNvPr>
          <p:cNvSpPr>
            <a:spLocks noGrp="1"/>
          </p:cNvSpPr>
          <p:nvPr>
            <p:ph idx="1"/>
          </p:nvPr>
        </p:nvSpPr>
        <p:spPr>
          <a:xfrm>
            <a:off x="1522413" y="2060848"/>
            <a:ext cx="9829799" cy="4608512"/>
          </a:xfrm>
        </p:spPr>
        <p:txBody>
          <a:bodyPr rtlCol="0">
            <a:normAutofit fontScale="92500" lnSpcReduction="10000"/>
          </a:bodyPr>
          <a:lstStyle/>
          <a:p>
            <a:pPr marL="0" indent="0" rtl="0">
              <a:buNone/>
            </a:pPr>
            <a:r>
              <a:rPr lang="en-US" dirty="0">
                <a:solidFill>
                  <a:schemeClr val="accent1">
                    <a:lumMod val="50000"/>
                  </a:schemeClr>
                </a:solidFill>
                <a:latin typeface="Bahnschrift" panose="020B0502040204020203" pitchFamily="34" charset="0"/>
              </a:rPr>
              <a:t> </a:t>
            </a:r>
            <a:r>
              <a:rPr lang="en-US" sz="3100" dirty="0">
                <a:solidFill>
                  <a:schemeClr val="accent1">
                    <a:lumMod val="50000"/>
                  </a:schemeClr>
                </a:solidFill>
                <a:latin typeface="Bahnschrift" panose="020B0502040204020203" pitchFamily="34" charset="0"/>
              </a:rPr>
              <a:t>1. How to acquire the virtues of self-care?</a:t>
            </a:r>
          </a:p>
          <a:p>
            <a:pPr marL="0" indent="0" rtl="0">
              <a:buNone/>
            </a:pPr>
            <a:endParaRPr lang="en-US" sz="3100" dirty="0">
              <a:solidFill>
                <a:schemeClr val="accent1">
                  <a:lumMod val="50000"/>
                </a:schemeClr>
              </a:solidFill>
              <a:latin typeface="Bahnschrift" panose="020B0502040204020203" pitchFamily="34" charset="0"/>
            </a:endParaRPr>
          </a:p>
          <a:p>
            <a:pPr marL="0" indent="0" rtl="0">
              <a:buNone/>
            </a:pPr>
            <a:r>
              <a:rPr lang="en-US" i="1" dirty="0">
                <a:solidFill>
                  <a:schemeClr val="accent1">
                    <a:lumMod val="50000"/>
                  </a:schemeClr>
                </a:solidFill>
                <a:latin typeface="Bahnschrift" panose="020B0502040204020203" pitchFamily="34" charset="0"/>
              </a:rPr>
              <a:t>1.1 	By facing the unavoidable “hardships, dangers, injuries and misfortunes” (TMS, III.3.36) of a life not entirely shielded against “adversities” (TMS, III.3.25)</a:t>
            </a:r>
          </a:p>
          <a:p>
            <a:pPr marL="0" indent="0" rtl="0">
              <a:buNone/>
            </a:pPr>
            <a:r>
              <a:rPr lang="en-US" i="1" dirty="0">
                <a:solidFill>
                  <a:schemeClr val="accent1">
                    <a:lumMod val="50000"/>
                  </a:schemeClr>
                </a:solidFill>
                <a:latin typeface="Bahnschrift" panose="020B0502040204020203" pitchFamily="34" charset="0"/>
              </a:rPr>
              <a:t>1.2	By coexisting “with strangers … who know nothing, or care nothing about your misfortune”, who “are independent of you, who can value you only for your character and conduct, and not for your fortune”  (TMS, III.3.36-40)</a:t>
            </a:r>
          </a:p>
          <a:p>
            <a:pPr marL="0" indent="0" rtl="0">
              <a:buNone/>
            </a:pPr>
            <a:endParaRPr lang="en-US" i="1" dirty="0">
              <a:solidFill>
                <a:schemeClr val="accent1">
                  <a:lumMod val="50000"/>
                </a:schemeClr>
              </a:solidFill>
              <a:latin typeface="Bahnschrift" panose="020B0502040204020203" pitchFamily="34" charset="0"/>
            </a:endParaRPr>
          </a:p>
          <a:p>
            <a:pPr marL="0" indent="0" algn="ctr" rtl="0">
              <a:buNone/>
            </a:pPr>
            <a:r>
              <a:rPr lang="en-US" sz="2000" i="1" dirty="0">
                <a:solidFill>
                  <a:schemeClr val="accent1">
                    <a:lumMod val="50000"/>
                  </a:schemeClr>
                </a:solidFill>
                <a:latin typeface="Bahnschrift" panose="020B0502040204020203" pitchFamily="34" charset="0"/>
              </a:rPr>
              <a:t>OBS: The virtues related to self-care arise, counterintuitively, </a:t>
            </a:r>
            <a:r>
              <a:rPr lang="en-US" sz="2000" b="1" i="1" dirty="0">
                <a:solidFill>
                  <a:schemeClr val="accent1">
                    <a:lumMod val="50000"/>
                  </a:schemeClr>
                </a:solidFill>
                <a:latin typeface="Bahnschrift" panose="020B0502040204020203" pitchFamily="34" charset="0"/>
              </a:rPr>
              <a:t>as a correction to the “excessive self-admiration” </a:t>
            </a:r>
            <a:r>
              <a:rPr lang="en-US" sz="2000" i="1" dirty="0">
                <a:solidFill>
                  <a:schemeClr val="accent1">
                    <a:lumMod val="50000"/>
                  </a:schemeClr>
                </a:solidFill>
                <a:latin typeface="Bahnschrift" panose="020B0502040204020203" pitchFamily="34" charset="0"/>
              </a:rPr>
              <a:t>- to attend our own interests, we must acquire an “other-directed view” (Fleischacker 1999, 155)</a:t>
            </a:r>
          </a:p>
        </p:txBody>
      </p:sp>
    </p:spTree>
    <p:extLst>
      <p:ext uri="{BB962C8B-B14F-4D97-AF65-F5344CB8AC3E}">
        <p14:creationId xmlns:p14="http://schemas.microsoft.com/office/powerpoint/2010/main" val="1319279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2FEB6D-70CD-0D55-5E66-E873DD91D660}"/>
            </a:ext>
          </a:extLst>
        </p:cNvPr>
        <p:cNvGrpSpPr/>
        <p:nvPr/>
      </p:nvGrpSpPr>
      <p:grpSpPr>
        <a:xfrm>
          <a:off x="0" y="0"/>
          <a:ext cx="0" cy="0"/>
          <a:chOff x="0" y="0"/>
          <a:chExt cx="0" cy="0"/>
        </a:xfrm>
      </p:grpSpPr>
      <p:sp>
        <p:nvSpPr>
          <p:cNvPr id="13" name="Título 12">
            <a:extLst>
              <a:ext uri="{FF2B5EF4-FFF2-40B4-BE49-F238E27FC236}">
                <a16:creationId xmlns:a16="http://schemas.microsoft.com/office/drawing/2014/main" id="{F9A0FAD1-1A8B-9C24-5330-7696157454DB}"/>
              </a:ext>
            </a:extLst>
          </p:cNvPr>
          <p:cNvSpPr>
            <a:spLocks noGrp="1"/>
          </p:cNvSpPr>
          <p:nvPr>
            <p:ph type="title"/>
          </p:nvPr>
        </p:nvSpPr>
        <p:spPr/>
        <p:txBody>
          <a:bodyPr rtlCol="0"/>
          <a:lstStyle/>
          <a:p>
            <a:pPr algn="ctr" rtl="0"/>
            <a:r>
              <a:rPr lang="pt-BR" dirty="0" err="1"/>
              <a:t>Examples</a:t>
            </a:r>
            <a:r>
              <a:rPr lang="pt-BR" dirty="0"/>
              <a:t> </a:t>
            </a:r>
            <a:r>
              <a:rPr lang="pt-BR" dirty="0" err="1"/>
              <a:t>of</a:t>
            </a:r>
            <a:r>
              <a:rPr lang="pt-BR" dirty="0"/>
              <a:t> </a:t>
            </a:r>
            <a:r>
              <a:rPr lang="pt-BR" dirty="0" err="1"/>
              <a:t>those</a:t>
            </a:r>
            <a:r>
              <a:rPr lang="pt-BR" dirty="0"/>
              <a:t> </a:t>
            </a:r>
            <a:r>
              <a:rPr lang="pt-BR" dirty="0" err="1"/>
              <a:t>raised</a:t>
            </a:r>
            <a:r>
              <a:rPr lang="pt-BR" dirty="0"/>
              <a:t> too </a:t>
            </a:r>
            <a:r>
              <a:rPr lang="pt-BR" dirty="0" err="1"/>
              <a:t>far</a:t>
            </a:r>
            <a:r>
              <a:rPr lang="pt-BR" dirty="0"/>
              <a:t> </a:t>
            </a:r>
            <a:r>
              <a:rPr lang="pt-BR" dirty="0" err="1"/>
              <a:t>above</a:t>
            </a:r>
            <a:r>
              <a:rPr lang="pt-BR" dirty="0"/>
              <a:t> </a:t>
            </a:r>
            <a:r>
              <a:rPr lang="pt-BR" dirty="0" err="1"/>
              <a:t>or</a:t>
            </a:r>
            <a:r>
              <a:rPr lang="pt-BR" dirty="0"/>
              <a:t> </a:t>
            </a:r>
            <a:r>
              <a:rPr lang="pt-BR" dirty="0" err="1"/>
              <a:t>sunk</a:t>
            </a:r>
            <a:r>
              <a:rPr lang="pt-BR" dirty="0"/>
              <a:t> too </a:t>
            </a:r>
            <a:r>
              <a:rPr lang="pt-BR" dirty="0" err="1"/>
              <a:t>far</a:t>
            </a:r>
            <a:r>
              <a:rPr lang="pt-BR" dirty="0"/>
              <a:t> </a:t>
            </a:r>
            <a:r>
              <a:rPr lang="pt-BR" dirty="0" err="1"/>
              <a:t>below</a:t>
            </a:r>
            <a:r>
              <a:rPr lang="pt-BR" dirty="0"/>
              <a:t> </a:t>
            </a:r>
            <a:r>
              <a:rPr lang="pt-BR" dirty="0" err="1"/>
              <a:t>the</a:t>
            </a:r>
            <a:r>
              <a:rPr lang="pt-BR" dirty="0"/>
              <a:t> “standard </a:t>
            </a:r>
            <a:r>
              <a:rPr lang="pt-BR" dirty="0" err="1"/>
              <a:t>of</a:t>
            </a:r>
            <a:r>
              <a:rPr lang="pt-BR" dirty="0"/>
              <a:t> </a:t>
            </a:r>
            <a:r>
              <a:rPr lang="pt-BR" dirty="0" err="1"/>
              <a:t>human</a:t>
            </a:r>
            <a:r>
              <a:rPr lang="pt-BR" dirty="0"/>
              <a:t> </a:t>
            </a:r>
            <a:r>
              <a:rPr lang="pt-BR" dirty="0" err="1"/>
              <a:t>nature</a:t>
            </a:r>
            <a:r>
              <a:rPr lang="pt-BR" dirty="0"/>
              <a:t>”</a:t>
            </a:r>
          </a:p>
        </p:txBody>
      </p:sp>
      <p:sp>
        <p:nvSpPr>
          <p:cNvPr id="2" name="Espaço reservado para conteúdo 13">
            <a:extLst>
              <a:ext uri="{FF2B5EF4-FFF2-40B4-BE49-F238E27FC236}">
                <a16:creationId xmlns:a16="http://schemas.microsoft.com/office/drawing/2014/main" id="{B7C77C24-0ED9-D321-58ED-6BABA802574F}"/>
              </a:ext>
            </a:extLst>
          </p:cNvPr>
          <p:cNvSpPr txBox="1">
            <a:spLocks/>
          </p:cNvSpPr>
          <p:nvPr/>
        </p:nvSpPr>
        <p:spPr>
          <a:xfrm>
            <a:off x="1522412" y="1844824"/>
            <a:ext cx="9829799" cy="5013176"/>
          </a:xfrm>
          <a:prstGeom prst="rect">
            <a:avLst/>
          </a:prstGeom>
        </p:spPr>
        <p:txBody>
          <a:bodyPr vert="horz" lIns="91440" tIns="45720" rIns="91440" bIns="45720" rtlCol="0">
            <a:normAutofit lnSpcReduction="10000"/>
          </a:bodyPr>
          <a:lstStyle>
            <a:lvl1pPr marL="223838" indent="-223838" algn="l" defTabSz="914400" rtl="0" eaLnBrk="1" latinLnBrk="0" hangingPunct="1">
              <a:lnSpc>
                <a:spcPct val="90000"/>
              </a:lnSpc>
              <a:spcBef>
                <a:spcPts val="1800"/>
              </a:spcBef>
              <a:buClr>
                <a:schemeClr val="tx1">
                  <a:lumMod val="90000"/>
                  <a:lumOff val="10000"/>
                </a:schemeClr>
              </a:buClr>
              <a:buSzPct val="80000"/>
              <a:buFont typeface="Arial" pitchFamily="34" charset="0"/>
              <a:buChar char="•"/>
              <a:defRPr sz="2400" kern="1200">
                <a:solidFill>
                  <a:schemeClr val="tx1"/>
                </a:solidFill>
                <a:latin typeface="+mn-lt"/>
                <a:ea typeface="+mn-ea"/>
                <a:cs typeface="+mn-cs"/>
              </a:defRPr>
            </a:lvl1pPr>
            <a:lvl2pPr marL="511175" indent="-228600" algn="l" defTabSz="914400" rtl="0" eaLnBrk="1" latinLnBrk="0" hangingPunct="1">
              <a:lnSpc>
                <a:spcPct val="90000"/>
              </a:lnSpc>
              <a:spcBef>
                <a:spcPts val="1000"/>
              </a:spcBef>
              <a:buClr>
                <a:schemeClr val="tx1">
                  <a:lumMod val="90000"/>
                  <a:lumOff val="10000"/>
                </a:schemeClr>
              </a:buClr>
              <a:buSzPct val="80000"/>
              <a:buFont typeface="Arial" pitchFamily="34" charset="0"/>
              <a:buChar char="•"/>
              <a:defRPr sz="2000" kern="1200">
                <a:solidFill>
                  <a:schemeClr val="tx1"/>
                </a:solidFill>
                <a:latin typeface="+mn-lt"/>
                <a:ea typeface="+mn-ea"/>
                <a:cs typeface="+mn-cs"/>
              </a:defRPr>
            </a:lvl2pPr>
            <a:lvl3pPr marL="685800"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800" kern="1200">
                <a:solidFill>
                  <a:schemeClr val="tx1"/>
                </a:solidFill>
                <a:latin typeface="+mn-lt"/>
                <a:ea typeface="+mn-ea"/>
                <a:cs typeface="+mn-cs"/>
              </a:defRPr>
            </a:lvl3pPr>
            <a:lvl4pPr marL="860425"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4pPr>
            <a:lvl5pPr marL="1033463" indent="-173038"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9pPr>
          </a:lstStyle>
          <a:p>
            <a:pPr marL="0" indent="0">
              <a:buFont typeface="Arial" pitchFamily="34" charset="0"/>
              <a:buNone/>
            </a:pPr>
            <a:r>
              <a:rPr lang="en-US" sz="1800" dirty="0">
                <a:solidFill>
                  <a:schemeClr val="accent1">
                    <a:lumMod val="50000"/>
                  </a:schemeClr>
                </a:solidFill>
                <a:latin typeface="Bahnschrift" panose="020B0502040204020203" pitchFamily="34" charset="0"/>
              </a:rPr>
              <a:t> </a:t>
            </a:r>
            <a:r>
              <a:rPr lang="en-US" dirty="0">
                <a:solidFill>
                  <a:schemeClr val="accent1">
                    <a:lumMod val="50000"/>
                  </a:schemeClr>
                </a:solidFill>
                <a:latin typeface="Bahnschrift" panose="020B0502040204020203" pitchFamily="34" charset="0"/>
              </a:rPr>
              <a:t>1. Those whose upbringing was ‘shielded’ by wealth or power:</a:t>
            </a:r>
          </a:p>
          <a:p>
            <a:pPr marL="0" indent="0">
              <a:buFont typeface="Arial" pitchFamily="34" charset="0"/>
              <a:buNone/>
            </a:pPr>
            <a:endParaRPr lang="en-US" sz="900" dirty="0">
              <a:solidFill>
                <a:schemeClr val="accent1">
                  <a:lumMod val="50000"/>
                </a:schemeClr>
              </a:solidFill>
              <a:latin typeface="Bahnschrift" panose="020B0502040204020203" pitchFamily="34" charset="0"/>
            </a:endParaRPr>
          </a:p>
          <a:p>
            <a:pPr marL="0" indent="0" algn="just">
              <a:lnSpc>
                <a:spcPct val="100000"/>
              </a:lnSpc>
              <a:spcBef>
                <a:spcPts val="0"/>
              </a:spcBef>
              <a:buNone/>
            </a:pPr>
            <a:r>
              <a:rPr lang="en-US" sz="2000" dirty="0">
                <a:solidFill>
                  <a:schemeClr val="accent1">
                    <a:lumMod val="50000"/>
                  </a:schemeClr>
                </a:solidFill>
                <a:latin typeface="Bahnschrift" panose="020B0502040204020203" pitchFamily="34" charset="0"/>
              </a:rPr>
              <a:t>They are ‘naturally proud, unfeeling, luxurious, vain, selfish and rapacious’ (TMS, IV.1.10, </a:t>
            </a:r>
            <a:r>
              <a:rPr lang="en-US" sz="2000" i="1" dirty="0">
                <a:solidFill>
                  <a:schemeClr val="accent1">
                    <a:lumMod val="50000"/>
                  </a:schemeClr>
                </a:solidFill>
                <a:latin typeface="Bahnschrift" panose="020B0502040204020203" pitchFamily="34" charset="0"/>
              </a:rPr>
              <a:t>a compilation of adjectives</a:t>
            </a:r>
            <a:r>
              <a:rPr lang="en-US" sz="2000" dirty="0">
                <a:solidFill>
                  <a:schemeClr val="accent1">
                    <a:lumMod val="50000"/>
                  </a:schemeClr>
                </a:solidFill>
                <a:latin typeface="Bahnschrift" panose="020B0502040204020203" pitchFamily="34" charset="0"/>
              </a:rPr>
              <a:t>); their upbringing teaches “flattery and falsehood” (TMS, I.iii.3.2-6); they become “the most frivolous and superficial of mankind” for delighting in “unmerited praise” (TMS, III.2.11); their “vanity” has “no bounds” (WN, III.iv.16); they struggle with any “continual and long exertion of patience, industry, fortitude, and application of thought” (TMS, I.iii.2.5) and with the “adherence to rules” (TMS, V.2.3); they are prone to “profusion” and “profligacy” (WN, II.iii.22; 38-39), they are “prodigal”, “idle”, often living in “festivity and dissipation”, spending money in “baubles,” “ingenious trinkets” and “fineries” (WN, II.iii.38; WN, V.i.g.42); they lose </a:t>
            </a:r>
            <a:r>
              <a:rPr lang="en-US" sz="2000" i="1" dirty="0">
                <a:solidFill>
                  <a:schemeClr val="accent1">
                    <a:lumMod val="50000"/>
                  </a:schemeClr>
                </a:solidFill>
                <a:latin typeface="Bahnschrift" panose="020B0502040204020203" pitchFamily="34" charset="0"/>
              </a:rPr>
              <a:t>aesthetic sense </a:t>
            </a:r>
            <a:r>
              <a:rPr lang="en-US" sz="2000" dirty="0">
                <a:solidFill>
                  <a:schemeClr val="accent1">
                    <a:lumMod val="50000"/>
                  </a:schemeClr>
                </a:solidFill>
                <a:latin typeface="Bahnschrift" panose="020B0502040204020203" pitchFamily="34" charset="0"/>
              </a:rPr>
              <a:t>of “beauty” and the </a:t>
            </a:r>
            <a:r>
              <a:rPr lang="en-US" sz="2000" i="1" dirty="0">
                <a:solidFill>
                  <a:schemeClr val="accent1">
                    <a:lumMod val="50000"/>
                  </a:schemeClr>
                </a:solidFill>
                <a:latin typeface="Bahnschrift" panose="020B0502040204020203" pitchFamily="34" charset="0"/>
              </a:rPr>
              <a:t>rational sense </a:t>
            </a:r>
            <a:r>
              <a:rPr lang="en-US" sz="2000" dirty="0">
                <a:solidFill>
                  <a:schemeClr val="accent1">
                    <a:lumMod val="50000"/>
                  </a:schemeClr>
                </a:solidFill>
                <a:latin typeface="Bahnschrift" panose="020B0502040204020203" pitchFamily="34" charset="0"/>
              </a:rPr>
              <a:t>of “utility”, judging the “merit of an object” by its addition to the “parade of riches” [“scarcity” x desirability] (WN, I.xi.a.31; EPS, IA.I.13); “born of easy fortunes”, they are often unsuccessful in their “professions”, “studies” and “businesses” (WN, V.i.f.4; 36), while “injudicious” and “imprudent” in their investments, due to a lack of “foresight”, potentially hurting others’ “industry” by their “unsuccessful projects” (WN, I.x.b.39; II.iii.19-26; V.i.e.40)</a:t>
            </a:r>
          </a:p>
        </p:txBody>
      </p:sp>
    </p:spTree>
    <p:extLst>
      <p:ext uri="{BB962C8B-B14F-4D97-AF65-F5344CB8AC3E}">
        <p14:creationId xmlns:p14="http://schemas.microsoft.com/office/powerpoint/2010/main" val="490231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E17CEE-9D49-0BB1-C406-33E658159669}"/>
            </a:ext>
          </a:extLst>
        </p:cNvPr>
        <p:cNvGrpSpPr/>
        <p:nvPr/>
      </p:nvGrpSpPr>
      <p:grpSpPr>
        <a:xfrm>
          <a:off x="0" y="0"/>
          <a:ext cx="0" cy="0"/>
          <a:chOff x="0" y="0"/>
          <a:chExt cx="0" cy="0"/>
        </a:xfrm>
      </p:grpSpPr>
      <p:sp>
        <p:nvSpPr>
          <p:cNvPr id="13" name="Título 12">
            <a:extLst>
              <a:ext uri="{FF2B5EF4-FFF2-40B4-BE49-F238E27FC236}">
                <a16:creationId xmlns:a16="http://schemas.microsoft.com/office/drawing/2014/main" id="{0A219BD1-2E04-9792-EEDA-1DF25A03AC5F}"/>
              </a:ext>
            </a:extLst>
          </p:cNvPr>
          <p:cNvSpPr>
            <a:spLocks noGrp="1"/>
          </p:cNvSpPr>
          <p:nvPr>
            <p:ph type="title"/>
          </p:nvPr>
        </p:nvSpPr>
        <p:spPr/>
        <p:txBody>
          <a:bodyPr rtlCol="0"/>
          <a:lstStyle/>
          <a:p>
            <a:pPr algn="ctr" rtl="0"/>
            <a:r>
              <a:rPr lang="pt-BR" dirty="0" err="1"/>
              <a:t>Examples</a:t>
            </a:r>
            <a:r>
              <a:rPr lang="pt-BR" dirty="0"/>
              <a:t> </a:t>
            </a:r>
            <a:r>
              <a:rPr lang="pt-BR" dirty="0" err="1"/>
              <a:t>of</a:t>
            </a:r>
            <a:r>
              <a:rPr lang="pt-BR" dirty="0"/>
              <a:t> </a:t>
            </a:r>
            <a:r>
              <a:rPr lang="pt-BR" dirty="0" err="1"/>
              <a:t>those</a:t>
            </a:r>
            <a:r>
              <a:rPr lang="pt-BR" dirty="0"/>
              <a:t> </a:t>
            </a:r>
            <a:r>
              <a:rPr lang="pt-BR" dirty="0" err="1"/>
              <a:t>raised</a:t>
            </a:r>
            <a:r>
              <a:rPr lang="pt-BR" dirty="0"/>
              <a:t> too </a:t>
            </a:r>
            <a:r>
              <a:rPr lang="pt-BR" dirty="0" err="1"/>
              <a:t>far</a:t>
            </a:r>
            <a:r>
              <a:rPr lang="pt-BR" dirty="0"/>
              <a:t> </a:t>
            </a:r>
            <a:r>
              <a:rPr lang="pt-BR" dirty="0" err="1"/>
              <a:t>above</a:t>
            </a:r>
            <a:r>
              <a:rPr lang="pt-BR" dirty="0"/>
              <a:t> </a:t>
            </a:r>
            <a:r>
              <a:rPr lang="pt-BR" dirty="0" err="1"/>
              <a:t>or</a:t>
            </a:r>
            <a:r>
              <a:rPr lang="pt-BR" dirty="0"/>
              <a:t> </a:t>
            </a:r>
            <a:r>
              <a:rPr lang="pt-BR" dirty="0" err="1"/>
              <a:t>sunk</a:t>
            </a:r>
            <a:r>
              <a:rPr lang="pt-BR" dirty="0"/>
              <a:t> too </a:t>
            </a:r>
            <a:r>
              <a:rPr lang="pt-BR" dirty="0" err="1"/>
              <a:t>far</a:t>
            </a:r>
            <a:r>
              <a:rPr lang="pt-BR" dirty="0"/>
              <a:t> </a:t>
            </a:r>
            <a:r>
              <a:rPr lang="pt-BR" dirty="0" err="1"/>
              <a:t>below</a:t>
            </a:r>
            <a:r>
              <a:rPr lang="pt-BR" dirty="0"/>
              <a:t> </a:t>
            </a:r>
            <a:r>
              <a:rPr lang="pt-BR" dirty="0" err="1"/>
              <a:t>the</a:t>
            </a:r>
            <a:r>
              <a:rPr lang="pt-BR" dirty="0"/>
              <a:t> “standard </a:t>
            </a:r>
            <a:r>
              <a:rPr lang="pt-BR" dirty="0" err="1"/>
              <a:t>of</a:t>
            </a:r>
            <a:r>
              <a:rPr lang="pt-BR" dirty="0"/>
              <a:t> </a:t>
            </a:r>
            <a:r>
              <a:rPr lang="pt-BR" dirty="0" err="1"/>
              <a:t>human</a:t>
            </a:r>
            <a:r>
              <a:rPr lang="pt-BR" dirty="0"/>
              <a:t> </a:t>
            </a:r>
            <a:r>
              <a:rPr lang="pt-BR" dirty="0" err="1"/>
              <a:t>nature</a:t>
            </a:r>
            <a:r>
              <a:rPr lang="pt-BR" dirty="0"/>
              <a:t>”</a:t>
            </a:r>
          </a:p>
        </p:txBody>
      </p:sp>
      <p:sp>
        <p:nvSpPr>
          <p:cNvPr id="2" name="Espaço reservado para conteúdo 13">
            <a:extLst>
              <a:ext uri="{FF2B5EF4-FFF2-40B4-BE49-F238E27FC236}">
                <a16:creationId xmlns:a16="http://schemas.microsoft.com/office/drawing/2014/main" id="{70B72A6E-CD16-C4D5-CBFE-9DCC83428179}"/>
              </a:ext>
            </a:extLst>
          </p:cNvPr>
          <p:cNvSpPr txBox="1">
            <a:spLocks/>
          </p:cNvSpPr>
          <p:nvPr/>
        </p:nvSpPr>
        <p:spPr>
          <a:xfrm>
            <a:off x="1522412" y="1844824"/>
            <a:ext cx="9829799" cy="5013176"/>
          </a:xfrm>
          <a:prstGeom prst="rect">
            <a:avLst/>
          </a:prstGeom>
        </p:spPr>
        <p:txBody>
          <a:bodyPr vert="horz" lIns="91440" tIns="45720" rIns="91440" bIns="45720" rtlCol="0">
            <a:normAutofit lnSpcReduction="10000"/>
          </a:bodyPr>
          <a:lstStyle>
            <a:lvl1pPr marL="223838" indent="-223838" algn="l" defTabSz="914400" rtl="0" eaLnBrk="1" latinLnBrk="0" hangingPunct="1">
              <a:lnSpc>
                <a:spcPct val="90000"/>
              </a:lnSpc>
              <a:spcBef>
                <a:spcPts val="1800"/>
              </a:spcBef>
              <a:buClr>
                <a:schemeClr val="tx1">
                  <a:lumMod val="90000"/>
                  <a:lumOff val="10000"/>
                </a:schemeClr>
              </a:buClr>
              <a:buSzPct val="80000"/>
              <a:buFont typeface="Arial" pitchFamily="34" charset="0"/>
              <a:buChar char="•"/>
              <a:defRPr sz="2400" kern="1200">
                <a:solidFill>
                  <a:schemeClr val="tx1"/>
                </a:solidFill>
                <a:latin typeface="+mn-lt"/>
                <a:ea typeface="+mn-ea"/>
                <a:cs typeface="+mn-cs"/>
              </a:defRPr>
            </a:lvl1pPr>
            <a:lvl2pPr marL="511175" indent="-228600" algn="l" defTabSz="914400" rtl="0" eaLnBrk="1" latinLnBrk="0" hangingPunct="1">
              <a:lnSpc>
                <a:spcPct val="90000"/>
              </a:lnSpc>
              <a:spcBef>
                <a:spcPts val="1000"/>
              </a:spcBef>
              <a:buClr>
                <a:schemeClr val="tx1">
                  <a:lumMod val="90000"/>
                  <a:lumOff val="10000"/>
                </a:schemeClr>
              </a:buClr>
              <a:buSzPct val="80000"/>
              <a:buFont typeface="Arial" pitchFamily="34" charset="0"/>
              <a:buChar char="•"/>
              <a:defRPr sz="2000" kern="1200">
                <a:solidFill>
                  <a:schemeClr val="tx1"/>
                </a:solidFill>
                <a:latin typeface="+mn-lt"/>
                <a:ea typeface="+mn-ea"/>
                <a:cs typeface="+mn-cs"/>
              </a:defRPr>
            </a:lvl2pPr>
            <a:lvl3pPr marL="685800"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800" kern="1200">
                <a:solidFill>
                  <a:schemeClr val="tx1"/>
                </a:solidFill>
                <a:latin typeface="+mn-lt"/>
                <a:ea typeface="+mn-ea"/>
                <a:cs typeface="+mn-cs"/>
              </a:defRPr>
            </a:lvl3pPr>
            <a:lvl4pPr marL="860425"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4pPr>
            <a:lvl5pPr marL="1033463" indent="-173038"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9pPr>
          </a:lstStyle>
          <a:p>
            <a:pPr marL="0" indent="0">
              <a:buFont typeface="Arial" pitchFamily="34" charset="0"/>
              <a:buNone/>
            </a:pPr>
            <a:r>
              <a:rPr lang="en-US" sz="1800" dirty="0">
                <a:solidFill>
                  <a:schemeClr val="accent1">
                    <a:lumMod val="50000"/>
                  </a:schemeClr>
                </a:solidFill>
                <a:latin typeface="Bahnschrift" panose="020B0502040204020203" pitchFamily="34" charset="0"/>
              </a:rPr>
              <a:t> </a:t>
            </a:r>
            <a:r>
              <a:rPr lang="en-US" dirty="0">
                <a:solidFill>
                  <a:schemeClr val="accent1">
                    <a:lumMod val="50000"/>
                  </a:schemeClr>
                </a:solidFill>
                <a:latin typeface="Bahnschrift" panose="020B0502040204020203" pitchFamily="34" charset="0"/>
              </a:rPr>
              <a:t>2</a:t>
            </a:r>
            <a:r>
              <a:rPr lang="en-US" sz="3200" dirty="0">
                <a:solidFill>
                  <a:schemeClr val="accent1">
                    <a:lumMod val="50000"/>
                  </a:schemeClr>
                </a:solidFill>
                <a:latin typeface="Bahnschrift" panose="020B0502040204020203" pitchFamily="34" charset="0"/>
              </a:rPr>
              <a:t>. </a:t>
            </a:r>
            <a:r>
              <a:rPr lang="en-US" dirty="0">
                <a:solidFill>
                  <a:schemeClr val="accent1">
                    <a:lumMod val="50000"/>
                  </a:schemeClr>
                </a:solidFill>
                <a:latin typeface="Bahnschrift" panose="020B0502040204020203" pitchFamily="34" charset="0"/>
              </a:rPr>
              <a:t>Those whose upbringing was sunk in extreme poverty and neglect:</a:t>
            </a:r>
          </a:p>
          <a:p>
            <a:pPr marL="0" indent="0">
              <a:buFont typeface="Arial" pitchFamily="34" charset="0"/>
              <a:buNone/>
            </a:pPr>
            <a:endParaRPr lang="en-US" sz="900" dirty="0">
              <a:solidFill>
                <a:schemeClr val="accent1">
                  <a:lumMod val="50000"/>
                </a:schemeClr>
              </a:solidFill>
              <a:latin typeface="Bahnschrift" panose="020B0502040204020203" pitchFamily="34" charset="0"/>
            </a:endParaRPr>
          </a:p>
          <a:p>
            <a:pPr marL="0" indent="0" algn="just">
              <a:lnSpc>
                <a:spcPct val="100000"/>
              </a:lnSpc>
              <a:spcBef>
                <a:spcPts val="0"/>
              </a:spcBef>
              <a:buFont typeface="Arial" pitchFamily="34" charset="0"/>
              <a:buNone/>
            </a:pPr>
            <a:r>
              <a:rPr lang="en-US" sz="2000" dirty="0">
                <a:solidFill>
                  <a:schemeClr val="accent1">
                    <a:lumMod val="50000"/>
                  </a:schemeClr>
                </a:solidFill>
                <a:latin typeface="Bahnschrift" panose="020B0502040204020203" pitchFamily="34" charset="0"/>
              </a:rPr>
              <a:t>They become “habituated to the idea of [their] own meanness, so sunk in slothful and sottish indifference, as entirely to have forgot the desire, and almost the very wish, for superiority” (TMS, I.iii.2.8); they are rendered “helpless”, “depraved both in mind and body” and “unable to support themselves” (LJA, vi.4-8); they portray a “hatred of </a:t>
            </a:r>
            <a:r>
              <a:rPr lang="en-US" sz="2000" dirty="0" err="1">
                <a:solidFill>
                  <a:schemeClr val="accent1">
                    <a:lumMod val="50000"/>
                  </a:schemeClr>
                </a:solidFill>
                <a:latin typeface="Bahnschrift" panose="020B0502040204020203" pitchFamily="34" charset="0"/>
              </a:rPr>
              <a:t>labour</a:t>
            </a:r>
            <a:r>
              <a:rPr lang="en-US" sz="2000" dirty="0">
                <a:solidFill>
                  <a:schemeClr val="accent1">
                    <a:lumMod val="50000"/>
                  </a:schemeClr>
                </a:solidFill>
                <a:latin typeface="Bahnschrift" panose="020B0502040204020203" pitchFamily="34" charset="0"/>
              </a:rPr>
              <a:t>” and commonly overestimate their chances of succeeding in illegal manners (WN, V.i.b.2); they are more prone to keep on a “bad conduct” even if it harmed the “scant subsistence” of those who depend on them, like wife and children (WN, V.ii.k.7); they become more prone to “riots and debauchery” (LJB, 330); they are more subject to political and religious fanaticism (TMS, VI.ii.2.3; WN, V.i.g.12); they more often seek the “dissipation” of alcohol and gambling (WN, I.viii.44); they are “exceedingly stupid”, they are “cowards … incapable of defending or of revenging” themselves, they can’t “take part in rational conversations”, they can’t “conceive generous, noble or tender sentiments”, and they can’t form “just judgements” (WN, V.i.f.50-60)</a:t>
            </a:r>
          </a:p>
        </p:txBody>
      </p:sp>
    </p:spTree>
    <p:extLst>
      <p:ext uri="{BB962C8B-B14F-4D97-AF65-F5344CB8AC3E}">
        <p14:creationId xmlns:p14="http://schemas.microsoft.com/office/powerpoint/2010/main" val="348486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B1481D-4EAD-34B3-B276-B667E4E067CD}"/>
            </a:ext>
          </a:extLst>
        </p:cNvPr>
        <p:cNvGrpSpPr/>
        <p:nvPr/>
      </p:nvGrpSpPr>
      <p:grpSpPr>
        <a:xfrm>
          <a:off x="0" y="0"/>
          <a:ext cx="0" cy="0"/>
          <a:chOff x="0" y="0"/>
          <a:chExt cx="0" cy="0"/>
        </a:xfrm>
      </p:grpSpPr>
      <p:sp>
        <p:nvSpPr>
          <p:cNvPr id="13" name="Título 12">
            <a:extLst>
              <a:ext uri="{FF2B5EF4-FFF2-40B4-BE49-F238E27FC236}">
                <a16:creationId xmlns:a16="http://schemas.microsoft.com/office/drawing/2014/main" id="{323A4A20-87B7-CA24-0F06-D2614ADB8CA1}"/>
              </a:ext>
            </a:extLst>
          </p:cNvPr>
          <p:cNvSpPr>
            <a:spLocks noGrp="1"/>
          </p:cNvSpPr>
          <p:nvPr>
            <p:ph type="title"/>
          </p:nvPr>
        </p:nvSpPr>
        <p:spPr/>
        <p:txBody>
          <a:bodyPr rtlCol="0"/>
          <a:lstStyle/>
          <a:p>
            <a:pPr rtl="0"/>
            <a:r>
              <a:rPr lang="pt-BR" dirty="0"/>
              <a:t>‘Natural’ Moral </a:t>
            </a:r>
            <a:r>
              <a:rPr lang="pt-BR" dirty="0" err="1"/>
              <a:t>Disciplining</a:t>
            </a:r>
            <a:r>
              <a:rPr lang="pt-BR" dirty="0"/>
              <a:t>: </a:t>
            </a:r>
            <a:r>
              <a:rPr lang="pt-BR" dirty="0" err="1"/>
              <a:t>how</a:t>
            </a:r>
            <a:r>
              <a:rPr lang="pt-BR" dirty="0"/>
              <a:t> </a:t>
            </a:r>
            <a:r>
              <a:rPr lang="pt-BR" dirty="0" err="1"/>
              <a:t>to</a:t>
            </a:r>
            <a:r>
              <a:rPr lang="pt-BR" dirty="0"/>
              <a:t> </a:t>
            </a:r>
            <a:r>
              <a:rPr lang="pt-BR" dirty="0" err="1"/>
              <a:t>regulate</a:t>
            </a:r>
            <a:r>
              <a:rPr lang="pt-BR" dirty="0"/>
              <a:t> </a:t>
            </a:r>
            <a:r>
              <a:rPr lang="pt-BR" dirty="0" err="1"/>
              <a:t>the</a:t>
            </a:r>
            <a:r>
              <a:rPr lang="pt-BR" dirty="0"/>
              <a:t> “</a:t>
            </a:r>
            <a:r>
              <a:rPr lang="pt-BR" dirty="0" err="1"/>
              <a:t>inequalities</a:t>
            </a:r>
            <a:r>
              <a:rPr lang="pt-BR" dirty="0"/>
              <a:t> </a:t>
            </a:r>
            <a:r>
              <a:rPr lang="pt-BR" dirty="0" err="1"/>
              <a:t>of</a:t>
            </a:r>
            <a:r>
              <a:rPr lang="pt-BR" dirty="0"/>
              <a:t> </a:t>
            </a:r>
            <a:r>
              <a:rPr lang="pt-BR" dirty="0" err="1"/>
              <a:t>our</a:t>
            </a:r>
            <a:r>
              <a:rPr lang="pt-BR" dirty="0"/>
              <a:t> </a:t>
            </a:r>
            <a:r>
              <a:rPr lang="pt-BR" dirty="0" err="1"/>
              <a:t>passions</a:t>
            </a:r>
            <a:r>
              <a:rPr lang="pt-BR" dirty="0"/>
              <a:t>”</a:t>
            </a:r>
          </a:p>
        </p:txBody>
      </p:sp>
      <p:sp>
        <p:nvSpPr>
          <p:cNvPr id="14" name="Espaço reservado para conteúdo 13">
            <a:extLst>
              <a:ext uri="{FF2B5EF4-FFF2-40B4-BE49-F238E27FC236}">
                <a16:creationId xmlns:a16="http://schemas.microsoft.com/office/drawing/2014/main" id="{DFFEB7DA-15A8-FF20-1DC2-2AEA4DFD1770}"/>
              </a:ext>
            </a:extLst>
          </p:cNvPr>
          <p:cNvSpPr>
            <a:spLocks noGrp="1"/>
          </p:cNvSpPr>
          <p:nvPr>
            <p:ph idx="1"/>
          </p:nvPr>
        </p:nvSpPr>
        <p:spPr>
          <a:xfrm>
            <a:off x="1522413" y="2060848"/>
            <a:ext cx="9829799" cy="4680520"/>
          </a:xfrm>
        </p:spPr>
        <p:txBody>
          <a:bodyPr rtlCol="0">
            <a:normAutofit fontScale="92500" lnSpcReduction="20000"/>
          </a:bodyPr>
          <a:lstStyle/>
          <a:p>
            <a:pPr marL="0" indent="0" rtl="0">
              <a:buNone/>
            </a:pPr>
            <a:r>
              <a:rPr lang="en-US" dirty="0">
                <a:solidFill>
                  <a:schemeClr val="accent1">
                    <a:lumMod val="50000"/>
                  </a:schemeClr>
                </a:solidFill>
                <a:latin typeface="Bahnschrift" panose="020B0502040204020203" pitchFamily="34" charset="0"/>
              </a:rPr>
              <a:t> </a:t>
            </a:r>
            <a:r>
              <a:rPr lang="en-US" sz="3100" dirty="0">
                <a:solidFill>
                  <a:schemeClr val="accent1">
                    <a:lumMod val="50000"/>
                  </a:schemeClr>
                </a:solidFill>
                <a:latin typeface="Bahnschrift" panose="020B0502040204020203" pitchFamily="34" charset="0"/>
              </a:rPr>
              <a:t>2. How to acquire altruistic virtues?</a:t>
            </a:r>
          </a:p>
          <a:p>
            <a:pPr marL="0" indent="0" rtl="0">
              <a:buNone/>
            </a:pPr>
            <a:endParaRPr lang="en-US" sz="3100" dirty="0">
              <a:solidFill>
                <a:schemeClr val="accent1">
                  <a:lumMod val="50000"/>
                </a:schemeClr>
              </a:solidFill>
              <a:latin typeface="Bahnschrift" panose="020B0502040204020203" pitchFamily="34" charset="0"/>
            </a:endParaRPr>
          </a:p>
          <a:p>
            <a:pPr marL="0" indent="0" rtl="0">
              <a:buNone/>
            </a:pPr>
            <a:r>
              <a:rPr lang="en-US" i="1" dirty="0">
                <a:solidFill>
                  <a:schemeClr val="accent1">
                    <a:lumMod val="50000"/>
                  </a:schemeClr>
                </a:solidFill>
                <a:latin typeface="Bahnschrift" panose="020B0502040204020203" pitchFamily="34" charset="0"/>
              </a:rPr>
              <a:t>2.1 	By proportionately increasing the attention to the needs of others alongside the “gradual increase of ease and enjoyment from having felt before the hardship” (TMS, VI.i.12), after receiving the “real and effectual discipline” that arises from “the fear of losing … employment” (WN, I.x.c.31), for those who live “at ease” can “best attend to the distress of others” (TMS, III.3.37)</a:t>
            </a:r>
          </a:p>
          <a:p>
            <a:pPr marL="0" indent="0" rtl="0">
              <a:buNone/>
            </a:pPr>
            <a:r>
              <a:rPr lang="en-US" i="1" dirty="0">
                <a:solidFill>
                  <a:schemeClr val="accent1">
                    <a:lumMod val="50000"/>
                  </a:schemeClr>
                </a:solidFill>
                <a:latin typeface="Bahnschrift" panose="020B0502040204020203" pitchFamily="34" charset="0"/>
              </a:rPr>
              <a:t>2.2	By receiving from our community the security, the guarantee of fairness, equity and isonomy in our institutions, the appropriate education, the public goods (which may encompass even public entertainment and uncensored critique), the appreciation for our carefully considered political opinion and the modes of employment and </a:t>
            </a:r>
            <a:r>
              <a:rPr lang="en-US" i="1" dirty="0" err="1">
                <a:solidFill>
                  <a:schemeClr val="accent1">
                    <a:lumMod val="50000"/>
                  </a:schemeClr>
                </a:solidFill>
                <a:latin typeface="Bahnschrift" panose="020B0502040204020203" pitchFamily="34" charset="0"/>
              </a:rPr>
              <a:t>labour</a:t>
            </a:r>
            <a:r>
              <a:rPr lang="en-US" i="1" dirty="0">
                <a:solidFill>
                  <a:schemeClr val="accent1">
                    <a:lumMod val="50000"/>
                  </a:schemeClr>
                </a:solidFill>
                <a:latin typeface="Bahnschrift" panose="020B0502040204020203" pitchFamily="34" charset="0"/>
              </a:rPr>
              <a:t> conditions that might incline us to worry less about ourselves, to develop better judgement in general, and to care for others.</a:t>
            </a:r>
          </a:p>
        </p:txBody>
      </p:sp>
    </p:spTree>
    <p:extLst>
      <p:ext uri="{BB962C8B-B14F-4D97-AF65-F5344CB8AC3E}">
        <p14:creationId xmlns:p14="http://schemas.microsoft.com/office/powerpoint/2010/main" val="2327277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67AE6C-CD9C-ABF1-9E3B-9923CD4A3BE7}"/>
            </a:ext>
          </a:extLst>
        </p:cNvPr>
        <p:cNvGrpSpPr/>
        <p:nvPr/>
      </p:nvGrpSpPr>
      <p:grpSpPr>
        <a:xfrm>
          <a:off x="0" y="0"/>
          <a:ext cx="0" cy="0"/>
          <a:chOff x="0" y="0"/>
          <a:chExt cx="0" cy="0"/>
        </a:xfrm>
      </p:grpSpPr>
      <p:sp>
        <p:nvSpPr>
          <p:cNvPr id="13" name="Título 12">
            <a:extLst>
              <a:ext uri="{FF2B5EF4-FFF2-40B4-BE49-F238E27FC236}">
                <a16:creationId xmlns:a16="http://schemas.microsoft.com/office/drawing/2014/main" id="{18A6B2A8-3395-18FA-E3F8-293A96DF3053}"/>
              </a:ext>
            </a:extLst>
          </p:cNvPr>
          <p:cNvSpPr>
            <a:spLocks noGrp="1"/>
          </p:cNvSpPr>
          <p:nvPr>
            <p:ph type="title"/>
          </p:nvPr>
        </p:nvSpPr>
        <p:spPr/>
        <p:txBody>
          <a:bodyPr rtlCol="0"/>
          <a:lstStyle/>
          <a:p>
            <a:pPr algn="ctr" rtl="0"/>
            <a:r>
              <a:rPr lang="pt-BR" dirty="0" err="1"/>
              <a:t>Examples</a:t>
            </a:r>
            <a:r>
              <a:rPr lang="pt-BR" dirty="0"/>
              <a:t> </a:t>
            </a:r>
            <a:r>
              <a:rPr lang="pt-BR" dirty="0" err="1"/>
              <a:t>of</a:t>
            </a:r>
            <a:r>
              <a:rPr lang="pt-BR" dirty="0"/>
              <a:t> </a:t>
            </a:r>
            <a:r>
              <a:rPr lang="pt-BR" dirty="0" err="1"/>
              <a:t>those</a:t>
            </a:r>
            <a:r>
              <a:rPr lang="pt-BR" dirty="0"/>
              <a:t> </a:t>
            </a:r>
            <a:r>
              <a:rPr lang="pt-BR" dirty="0" err="1"/>
              <a:t>raised</a:t>
            </a:r>
            <a:r>
              <a:rPr lang="pt-BR" dirty="0"/>
              <a:t> too </a:t>
            </a:r>
            <a:r>
              <a:rPr lang="pt-BR" dirty="0" err="1"/>
              <a:t>far</a:t>
            </a:r>
            <a:r>
              <a:rPr lang="pt-BR" dirty="0"/>
              <a:t> </a:t>
            </a:r>
            <a:r>
              <a:rPr lang="pt-BR" dirty="0" err="1"/>
              <a:t>above</a:t>
            </a:r>
            <a:r>
              <a:rPr lang="pt-BR" dirty="0"/>
              <a:t> </a:t>
            </a:r>
            <a:r>
              <a:rPr lang="pt-BR" dirty="0" err="1"/>
              <a:t>or</a:t>
            </a:r>
            <a:r>
              <a:rPr lang="pt-BR" dirty="0"/>
              <a:t> </a:t>
            </a:r>
            <a:r>
              <a:rPr lang="pt-BR" dirty="0" err="1"/>
              <a:t>sunk</a:t>
            </a:r>
            <a:r>
              <a:rPr lang="pt-BR" dirty="0"/>
              <a:t> too </a:t>
            </a:r>
            <a:r>
              <a:rPr lang="pt-BR" dirty="0" err="1"/>
              <a:t>far</a:t>
            </a:r>
            <a:r>
              <a:rPr lang="pt-BR" dirty="0"/>
              <a:t> </a:t>
            </a:r>
            <a:r>
              <a:rPr lang="pt-BR" dirty="0" err="1"/>
              <a:t>below</a:t>
            </a:r>
            <a:r>
              <a:rPr lang="pt-BR" dirty="0"/>
              <a:t> </a:t>
            </a:r>
            <a:r>
              <a:rPr lang="pt-BR" dirty="0" err="1"/>
              <a:t>the</a:t>
            </a:r>
            <a:r>
              <a:rPr lang="pt-BR" dirty="0"/>
              <a:t> “standard </a:t>
            </a:r>
            <a:r>
              <a:rPr lang="pt-BR" dirty="0" err="1"/>
              <a:t>of</a:t>
            </a:r>
            <a:r>
              <a:rPr lang="pt-BR" dirty="0"/>
              <a:t> </a:t>
            </a:r>
            <a:r>
              <a:rPr lang="pt-BR" dirty="0" err="1"/>
              <a:t>human</a:t>
            </a:r>
            <a:r>
              <a:rPr lang="pt-BR" dirty="0"/>
              <a:t> </a:t>
            </a:r>
            <a:r>
              <a:rPr lang="pt-BR" dirty="0" err="1"/>
              <a:t>nature</a:t>
            </a:r>
            <a:r>
              <a:rPr lang="pt-BR" dirty="0"/>
              <a:t>”</a:t>
            </a:r>
          </a:p>
        </p:txBody>
      </p:sp>
      <p:sp>
        <p:nvSpPr>
          <p:cNvPr id="2" name="Espaço reservado para conteúdo 13">
            <a:extLst>
              <a:ext uri="{FF2B5EF4-FFF2-40B4-BE49-F238E27FC236}">
                <a16:creationId xmlns:a16="http://schemas.microsoft.com/office/drawing/2014/main" id="{397E6A68-228E-FB2E-5CF7-EC45890A1BDF}"/>
              </a:ext>
            </a:extLst>
          </p:cNvPr>
          <p:cNvSpPr txBox="1">
            <a:spLocks/>
          </p:cNvSpPr>
          <p:nvPr/>
        </p:nvSpPr>
        <p:spPr>
          <a:xfrm>
            <a:off x="1522412" y="1844824"/>
            <a:ext cx="9829799" cy="5013176"/>
          </a:xfrm>
          <a:prstGeom prst="rect">
            <a:avLst/>
          </a:prstGeom>
        </p:spPr>
        <p:txBody>
          <a:bodyPr vert="horz" lIns="91440" tIns="45720" rIns="91440" bIns="45720" rtlCol="0">
            <a:normAutofit fontScale="92500"/>
          </a:bodyPr>
          <a:lstStyle>
            <a:lvl1pPr marL="223838" indent="-223838" algn="l" defTabSz="914400" rtl="0" eaLnBrk="1" latinLnBrk="0" hangingPunct="1">
              <a:lnSpc>
                <a:spcPct val="90000"/>
              </a:lnSpc>
              <a:spcBef>
                <a:spcPts val="1800"/>
              </a:spcBef>
              <a:buClr>
                <a:schemeClr val="tx1">
                  <a:lumMod val="90000"/>
                  <a:lumOff val="10000"/>
                </a:schemeClr>
              </a:buClr>
              <a:buSzPct val="80000"/>
              <a:buFont typeface="Arial" pitchFamily="34" charset="0"/>
              <a:buChar char="•"/>
              <a:defRPr sz="2400" kern="1200">
                <a:solidFill>
                  <a:schemeClr val="tx1"/>
                </a:solidFill>
                <a:latin typeface="+mn-lt"/>
                <a:ea typeface="+mn-ea"/>
                <a:cs typeface="+mn-cs"/>
              </a:defRPr>
            </a:lvl1pPr>
            <a:lvl2pPr marL="511175" indent="-228600" algn="l" defTabSz="914400" rtl="0" eaLnBrk="1" latinLnBrk="0" hangingPunct="1">
              <a:lnSpc>
                <a:spcPct val="90000"/>
              </a:lnSpc>
              <a:spcBef>
                <a:spcPts val="1000"/>
              </a:spcBef>
              <a:buClr>
                <a:schemeClr val="tx1">
                  <a:lumMod val="90000"/>
                  <a:lumOff val="10000"/>
                </a:schemeClr>
              </a:buClr>
              <a:buSzPct val="80000"/>
              <a:buFont typeface="Arial" pitchFamily="34" charset="0"/>
              <a:buChar char="•"/>
              <a:defRPr sz="2000" kern="1200">
                <a:solidFill>
                  <a:schemeClr val="tx1"/>
                </a:solidFill>
                <a:latin typeface="+mn-lt"/>
                <a:ea typeface="+mn-ea"/>
                <a:cs typeface="+mn-cs"/>
              </a:defRPr>
            </a:lvl2pPr>
            <a:lvl3pPr marL="685800"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800" kern="1200">
                <a:solidFill>
                  <a:schemeClr val="tx1"/>
                </a:solidFill>
                <a:latin typeface="+mn-lt"/>
                <a:ea typeface="+mn-ea"/>
                <a:cs typeface="+mn-cs"/>
              </a:defRPr>
            </a:lvl3pPr>
            <a:lvl4pPr marL="860425"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4pPr>
            <a:lvl5pPr marL="1033463" indent="-173038"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9pPr>
          </a:lstStyle>
          <a:p>
            <a:pPr marL="0" indent="0">
              <a:buFont typeface="Arial" pitchFamily="34" charset="0"/>
              <a:buNone/>
            </a:pPr>
            <a:r>
              <a:rPr lang="en-US" sz="1800" dirty="0">
                <a:solidFill>
                  <a:schemeClr val="accent1">
                    <a:lumMod val="50000"/>
                  </a:schemeClr>
                </a:solidFill>
                <a:latin typeface="Bahnschrift" panose="020B0502040204020203" pitchFamily="34" charset="0"/>
              </a:rPr>
              <a:t> </a:t>
            </a:r>
            <a:r>
              <a:rPr lang="en-US" dirty="0">
                <a:solidFill>
                  <a:schemeClr val="accent1">
                    <a:lumMod val="50000"/>
                  </a:schemeClr>
                </a:solidFill>
                <a:latin typeface="Bahnschrift" panose="020B0502040204020203" pitchFamily="34" charset="0"/>
              </a:rPr>
              <a:t>1. Those whose upbringing was ‘shielded’ by wealth or power:</a:t>
            </a:r>
          </a:p>
          <a:p>
            <a:pPr marL="0" indent="0">
              <a:buFont typeface="Arial" pitchFamily="34" charset="0"/>
              <a:buNone/>
            </a:pPr>
            <a:endParaRPr lang="en-US" sz="900" dirty="0">
              <a:solidFill>
                <a:schemeClr val="accent1">
                  <a:lumMod val="50000"/>
                </a:schemeClr>
              </a:solidFill>
              <a:latin typeface="Bahnschrift" panose="020B0502040204020203" pitchFamily="34" charset="0"/>
            </a:endParaRPr>
          </a:p>
          <a:p>
            <a:pPr marL="0" indent="0" algn="just">
              <a:lnSpc>
                <a:spcPct val="100000"/>
              </a:lnSpc>
              <a:spcBef>
                <a:spcPts val="0"/>
              </a:spcBef>
              <a:buNone/>
            </a:pPr>
            <a:r>
              <a:rPr lang="en-US" sz="2000" dirty="0">
                <a:solidFill>
                  <a:schemeClr val="accent1">
                    <a:lumMod val="50000"/>
                  </a:schemeClr>
                </a:solidFill>
                <a:latin typeface="Bahnschrift" panose="020B0502040204020203" pitchFamily="34" charset="0"/>
              </a:rPr>
              <a:t>They struggle to see “their inferiors as their fellow-creatures”, from the same “species” (LJA, iii.111; TMS, I.iii.2.5; WN, III.iii.8); they often use politics to “deceive and impose upon the Public” policies that are no more than “pieces of dupery” (CAS, Letters 233 &amp; 248); with power, they frequently mistake “arrogance” for “public spirit” treating their ‘inferiors’ as “materials of a … political mechanics” (ALW, IV.25); they are more prone to commit huge injustices associated both to the pursuit of greatness in the name of their country’s supposed interest (WN, IV.viii.17-20; TMS, I.iii.2.2; VI.iii.30-32) or on behalf of their own (WN, IV, vii.a.6-19; IV.vii.c.106; V.i.d.8-12; V.i.e.22; V.i.g.1; V.ii.k.73); by hardly being “censored or reproached” (WN, V.i.g.12) their “faculty of speech” suffers affectations (TMS, VII.iv.24), not learning how to “persuade” others, but only how to “express orders” and “use” people “in a haughty way,” to “domineer” them, nurturing a “love of domination and authority” (LJA, iii.114; WN, III.ii.9-10); as employers, they seldom “listen to the dictates of reason and humanity” (WN, I.viii.44); in general, their “avarice and ambition” was the “universal” cause of most of history’s greatest “tumult and bustle, … rapine and injustice” (WN, V.i.b.2)</a:t>
            </a:r>
          </a:p>
        </p:txBody>
      </p:sp>
    </p:spTree>
    <p:extLst>
      <p:ext uri="{BB962C8B-B14F-4D97-AF65-F5344CB8AC3E}">
        <p14:creationId xmlns:p14="http://schemas.microsoft.com/office/powerpoint/2010/main" val="202127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ESENTER_VERSION" val="6"/>
  <p:tag name="ARTICULATE_PROJECT_OPEN" val="0"/>
</p:tagLst>
</file>

<file path=ppt/theme/theme1.xml><?xml version="1.0" encoding="utf-8"?>
<a:theme xmlns:a="http://schemas.openxmlformats.org/drawingml/2006/main" name="Símbolos de Moeda 16:9">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6309309_TF02895262.potx" id="{CB20A6FF-C920-4878-B305-EFDA9DB737C1}" vid="{0203E328-3FF2-466D-93D3-0E812F4885DB}"/>
    </a:ext>
  </a:extLst>
</a:theme>
</file>

<file path=ppt/theme/theme2.xml><?xml version="1.0" encoding="utf-8"?>
<a:theme xmlns:a="http://schemas.openxmlformats.org/drawingml/2006/main" name="Tema do Office">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Tema do Office">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Apresentação com símbolos monetários (widescreen)</Template>
  <TotalTime>732</TotalTime>
  <Words>3102</Words>
  <Application>Microsoft Office PowerPoint</Application>
  <PresentationFormat>Personalizar</PresentationFormat>
  <Paragraphs>89</Paragraphs>
  <Slides>17</Slides>
  <Notes>17</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17</vt:i4>
      </vt:variant>
    </vt:vector>
  </HeadingPairs>
  <TitlesOfParts>
    <vt:vector size="22" baseType="lpstr">
      <vt:lpstr>Arial</vt:lpstr>
      <vt:lpstr>Bahnschrift</vt:lpstr>
      <vt:lpstr>Cambria</vt:lpstr>
      <vt:lpstr>Wingdings</vt:lpstr>
      <vt:lpstr>Símbolos de Moeda 16:9</vt:lpstr>
      <vt:lpstr>Inequality, Domination and Moral Disciplining</vt:lpstr>
      <vt:lpstr>Some Starting Questions</vt:lpstr>
      <vt:lpstr>Naturalism and Moral Theory</vt:lpstr>
      <vt:lpstr>Naturalism and Moral Theory</vt:lpstr>
      <vt:lpstr>‘Natural’ Moral Disciplining: how to regulate the “inequalities of our passions”</vt:lpstr>
      <vt:lpstr>Examples of those raised too far above or sunk too far below the “standard of human nature”</vt:lpstr>
      <vt:lpstr>Examples of those raised too far above or sunk too far below the “standard of human nature”</vt:lpstr>
      <vt:lpstr>‘Natural’ Moral Disciplining: how to regulate the “inequalities of our passions”</vt:lpstr>
      <vt:lpstr>Examples of those raised too far above or sunk too far below the “standard of human nature”</vt:lpstr>
      <vt:lpstr>Examples of those raised too far above or sunk too far below the “standard of human nature”</vt:lpstr>
      <vt:lpstr>The “Bulk of the People” Live Under a “Considerable Degree of Virtue”</vt:lpstr>
      <vt:lpstr>The ‘Distant Self’: the ills of either receiving too much attention or passing by unnoticed</vt:lpstr>
      <vt:lpstr>A Politics of Sympathy (I)</vt:lpstr>
      <vt:lpstr>A Politics of Sympathy (II)</vt:lpstr>
      <vt:lpstr>A Politics of Sympathy (III)</vt:lpstr>
      <vt:lpstr>A Politics of Sympathy (Final)</vt:lpstr>
      <vt:lpstr>Examples of Empirical Assumptions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Mateus Martins Bruno</dc:creator>
  <cp:lastModifiedBy>Mateus Martins Bruno</cp:lastModifiedBy>
  <cp:revision>1</cp:revision>
  <dcterms:created xsi:type="dcterms:W3CDTF">2025-03-25T13:37:06Z</dcterms:created>
  <dcterms:modified xsi:type="dcterms:W3CDTF">2025-03-27T10:54:09Z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