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6" r:id="rId4"/>
    <p:sldId id="265" r:id="rId5"/>
    <p:sldId id="270" r:id="rId6"/>
    <p:sldId id="269" r:id="rId7"/>
    <p:sldId id="262" r:id="rId8"/>
    <p:sldId id="259" r:id="rId9"/>
    <p:sldId id="263" r:id="rId10"/>
    <p:sldId id="26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97" y="-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5027B-92B8-48B7-8390-E1AAF39AE106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2DA40-9E3B-4850-A5B3-0D5A9BC3F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DA40-9E3B-4850-A5B3-0D5A9BC3F9B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85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6186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138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67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16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859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930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39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509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264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331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B250-A5C4-4B3B-B122-58D162A985CA}" type="datetimeFigureOut">
              <a:rPr lang="it-IT" smtClean="0"/>
              <a:pPr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BD64-74FF-4313-9411-1E2BBAEDA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5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8" y="354842"/>
            <a:ext cx="11257886" cy="6332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018" t="54005" r="55089" b="19860"/>
          <a:stretch>
            <a:fillRect/>
          </a:stretch>
        </p:blipFill>
        <p:spPr bwMode="auto">
          <a:xfrm>
            <a:off x="0" y="1909536"/>
            <a:ext cx="3934248" cy="23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130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8" y="354842"/>
            <a:ext cx="11257886" cy="6332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12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780" y="1127125"/>
            <a:ext cx="10553700" cy="86169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committee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>
                <a:latin typeface="Times New Roman" pitchFamily="18" charset="0"/>
                <a:cs typeface="Times New Roman" pitchFamily="18" charset="0"/>
              </a:rPr>
            </a:br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r>
              <a:rPr lang="it-IT" dirty="0">
                <a:latin typeface="Times New Roman" pitchFamily="18" charset="0"/>
                <a:cs typeface="Times New Roman" pitchFamily="18" charset="0"/>
              </a:rPr>
              <a:t>Valentina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Caracuta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                    Milena Primavera</a:t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r>
              <a:rPr lang="it-IT" dirty="0"/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0208" y="2285136"/>
            <a:ext cx="11247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Local organizing committee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Aprile Giorgia, Breglia Francesco, Calò Paula, Carmenati Riccardo, Colella Miriana Concetta, D’Aquino Silvia, Della Penna Valeria, Grasso Anna Maria, Minervini Ignazio, Porta Marianna, Sellitto Arianna, Stella Matilde, Stellati Angela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Burhan Ulas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Desk and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Attanasio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Gianluca, Capone Eleonora, Epifani Serena,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Godefroy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Lou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, Grassi Maria,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Lengkeek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Selma, Mola Rosita,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Muscella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Silvia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8375" t="10447" r="1411"/>
          <a:stretch>
            <a:fillRect/>
          </a:stretch>
        </p:blipFill>
        <p:spPr bwMode="auto">
          <a:xfrm>
            <a:off x="120649" y="114399"/>
            <a:ext cx="5324021" cy="28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75071" t="10147" r="13197" b="57009"/>
          <a:stretch>
            <a:fillRect/>
          </a:stretch>
        </p:blipFill>
        <p:spPr bwMode="auto">
          <a:xfrm>
            <a:off x="6777264" y="3161725"/>
            <a:ext cx="1191986" cy="17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74911" t="44092" r="13357" b="22864"/>
          <a:stretch>
            <a:fillRect/>
          </a:stretch>
        </p:blipFill>
        <p:spPr bwMode="auto">
          <a:xfrm>
            <a:off x="8541657" y="3447154"/>
            <a:ext cx="1191985" cy="17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74804" t="53505" r="13089" b="13952"/>
          <a:stretch>
            <a:fillRect/>
          </a:stretch>
        </p:blipFill>
        <p:spPr bwMode="auto">
          <a:xfrm>
            <a:off x="10391321" y="3853543"/>
            <a:ext cx="1230086" cy="176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7893" t="10347" r="25089" b="8645"/>
          <a:stretch>
            <a:fillRect/>
          </a:stretch>
        </p:blipFill>
        <p:spPr bwMode="auto">
          <a:xfrm>
            <a:off x="2156126" y="1378420"/>
            <a:ext cx="4372259" cy="28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662057" y="64829"/>
            <a:ext cx="5431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Web Master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Carlo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Tafuro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Stefano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Pascali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Informatic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Donato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Bortone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Grafic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Alberto Potenza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Film maker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Emiliano Carico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ESE Salento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Publishing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Rosita Ingrosso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662057" y="5637019"/>
            <a:ext cx="5089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Administrative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Donato De Benedetto, Antonio De Lorenzo, Fabrizio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Licchetta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PierLuigi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Manti, Guglielmo Corallo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14A9506-E204-4B84-BD4F-FE5FC82E8AB6}"/>
              </a:ext>
            </a:extLst>
          </p:cNvPr>
          <p:cNvSpPr/>
          <p:nvPr/>
        </p:nvSpPr>
        <p:spPr>
          <a:xfrm>
            <a:off x="334282" y="4272677"/>
            <a:ext cx="5998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Times New Roman" pitchFamily="18" charset="0"/>
                <a:cs typeface="Times New Roman" pitchFamily="18" charset="0"/>
              </a:rPr>
              <a:t>Institutional support  -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Unisalento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Pro-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Rector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D. Fazio, 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Delegate for Research: G. Maruccio</a:t>
            </a:r>
          </a:p>
          <a:p>
            <a:pPr algn="just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Storia Società e Studi sull’Uomo: F. Pollice</a:t>
            </a:r>
          </a:p>
          <a:p>
            <a:pPr algn="just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Dip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Beni Culturali: G.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Tagliamonte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MUSA: J. D Grossi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Mazzorin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G.M. Signore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MUSEO PAPIROLOGICO: P. Davoli</a:t>
            </a:r>
          </a:p>
          <a:p>
            <a:pPr algn="just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LifeWatch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- ERIC Network: A.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Basset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915" y="282223"/>
            <a:ext cx="10515600" cy="6186310"/>
          </a:xfrm>
        </p:spPr>
        <p:txBody>
          <a:bodyPr>
            <a:noAutofit/>
          </a:bodyPr>
          <a:lstStyle/>
          <a:p>
            <a:r>
              <a:rPr lang="vi-VN" sz="3200" b="1" dirty="0"/>
              <a:t>Scientific Board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vi-VN" sz="3600" dirty="0"/>
              <a:t/>
            </a:r>
            <a:br>
              <a:rPr lang="vi-VN" sz="3600" dirty="0"/>
            </a:br>
            <a:r>
              <a:rPr lang="vi-VN" sz="2400" dirty="0"/>
              <a:t>Girolamo Fiorentino, University of Salento - Italy</a:t>
            </a:r>
            <a:br>
              <a:rPr lang="vi-VN" sz="2400" dirty="0"/>
            </a:br>
            <a:r>
              <a:rPr lang="vi-VN" sz="2400" dirty="0"/>
              <a:t>Valentina Caracuta, University of Salento - Italy</a:t>
            </a:r>
            <a:br>
              <a:rPr lang="vi-VN" sz="2400" dirty="0"/>
            </a:br>
            <a:r>
              <a:rPr lang="vi-VN" sz="2400" dirty="0"/>
              <a:t>Milena Primavera, University of Salento - Italy</a:t>
            </a:r>
            <a:br>
              <a:rPr lang="vi-VN" sz="2400" dirty="0"/>
            </a:br>
            <a:r>
              <a:rPr lang="vi-VN" sz="2400" dirty="0"/>
              <a:t>Anna Maria Mercuri, University of Modena - Italy</a:t>
            </a:r>
            <a:br>
              <a:rPr lang="vi-VN" sz="2400" dirty="0"/>
            </a:br>
            <a:r>
              <a:rPr lang="vi-VN" sz="2400" dirty="0"/>
              <a:t>Marta Mariotti Lippi, University of Florence - Italy</a:t>
            </a:r>
            <a:br>
              <a:rPr lang="vi-VN" sz="2400" dirty="0"/>
            </a:br>
            <a:r>
              <a:rPr lang="vi-VN" sz="2400" dirty="0"/>
              <a:t>Mauro Rottoli, University of Trento - Italy</a:t>
            </a:r>
            <a:br>
              <a:rPr lang="vi-VN" sz="2400" dirty="0"/>
            </a:br>
            <a:r>
              <a:rPr lang="vi-VN" sz="2400" dirty="0"/>
              <a:t>Laura Sadori, University of Rome ‘La Sapienza’ - Italy</a:t>
            </a:r>
            <a:br>
              <a:rPr lang="vi-VN" sz="2400" dirty="0"/>
            </a:br>
            <a:r>
              <a:rPr lang="vi-VN" sz="2400" dirty="0"/>
              <a:t>Mariano Ucchesu, University of Cagliari - Italy</a:t>
            </a:r>
            <a:br>
              <a:rPr lang="vi-VN" sz="2400" dirty="0"/>
            </a:br>
            <a:r>
              <a:rPr lang="vi-VN" sz="2400" dirty="0"/>
              <a:t>Andy G. Heiss, Austrian Academy of Science - Austria</a:t>
            </a:r>
            <a:br>
              <a:rPr lang="vi-VN" sz="2400" dirty="0"/>
            </a:br>
            <a:r>
              <a:rPr lang="vi-VN" sz="2400" dirty="0"/>
              <a:t>VéroniqueZech-Matterne, French Center for Scientific Research (CNRS) - France</a:t>
            </a:r>
            <a:br>
              <a:rPr lang="vi-VN" sz="2400" dirty="0"/>
            </a:br>
            <a:r>
              <a:rPr lang="vi-VN" sz="2400" dirty="0"/>
              <a:t>Marco Madella</a:t>
            </a:r>
            <a:r>
              <a:rPr lang="it-IT" sz="2400" dirty="0"/>
              <a:t>,</a:t>
            </a:r>
            <a:r>
              <a:rPr lang="vi-VN" sz="2400" dirty="0"/>
              <a:t> University of Pompeu Fabra – Spain</a:t>
            </a:r>
            <a:br>
              <a:rPr lang="vi-VN" sz="2400" dirty="0"/>
            </a:br>
            <a:r>
              <a:rPr lang="vi-VN" sz="2400" dirty="0"/>
              <a:t>Leonor Peña-Chocarro, Spanish National Research Council (CSIC) - Spain</a:t>
            </a:r>
            <a:r>
              <a:rPr lang="vi-VN" sz="3600" dirty="0"/>
              <a:t/>
            </a:r>
            <a:br>
              <a:rPr lang="vi-VN" sz="3600" dirty="0"/>
            </a:br>
            <a:endParaRPr lang="it-IT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77" y="1584762"/>
            <a:ext cx="5204178" cy="5144998"/>
          </a:xfrm>
        </p:spPr>
        <p:txBody>
          <a:bodyPr>
            <a:noAutofit/>
          </a:bodyPr>
          <a:lstStyle/>
          <a:p>
            <a:pPr algn="just"/>
            <a:r>
              <a:rPr lang="it-IT" sz="2000" b="1" cap="all" dirty="0" err="1">
                <a:latin typeface="Times New Roman" panose="02020603050405020304" pitchFamily="18" charset="0"/>
                <a:cs typeface="Times New Roman" pitchFamily="18" charset="0"/>
              </a:rPr>
              <a:t>Naked</a:t>
            </a:r>
            <a:r>
              <a:rPr lang="it-IT" sz="2000" b="1" cap="all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b="1" cap="all" dirty="0" err="1">
                <a:latin typeface="Times New Roman" panose="02020603050405020304" pitchFamily="18" charset="0"/>
                <a:cs typeface="Times New Roman" pitchFamily="18" charset="0"/>
              </a:rPr>
              <a:t>Wheat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Angela Kreuz,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Ferran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Antolin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and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Marlu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Kühn</a:t>
            </a:r>
          </a:p>
          <a:p>
            <a:pPr algn="just"/>
            <a:r>
              <a:rPr lang="de-DE" sz="2000" b="1" cap="all" dirty="0" err="1">
                <a:latin typeface="Times New Roman" panose="02020603050405020304" pitchFamily="18" charset="0"/>
                <a:cs typeface="Times New Roman" pitchFamily="18" charset="0"/>
              </a:rPr>
              <a:t>Legumes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: Valentina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Caracuta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itchFamily="18" charset="0"/>
              </a:rPr>
              <a:t>and</a:t>
            </a:r>
            <a:r>
              <a:rPr lang="de-DE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Yoel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Melamed</a:t>
            </a: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it-IT" sz="2000" b="1" cap="all" dirty="0">
                <a:latin typeface="Times New Roman" panose="02020603050405020304" pitchFamily="18" charset="0"/>
                <a:cs typeface="Times New Roman" pitchFamily="18" charset="0"/>
              </a:rPr>
              <a:t>New Glume </a:t>
            </a:r>
            <a:r>
              <a:rPr lang="it-IT" sz="2000" b="1" cap="all" dirty="0" err="1">
                <a:latin typeface="Times New Roman" panose="02020603050405020304" pitchFamily="18" charset="0"/>
                <a:cs typeface="Times New Roman" pitchFamily="18" charset="0"/>
              </a:rPr>
              <a:t>Wheat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Dragana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Filipovic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Liz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Stroud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Amy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Bogaard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Francoise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Toulemonde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Sultana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Valamoti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Burhan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Ulas</a:t>
            </a: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it-IT" sz="2000" b="1" cap="all" dirty="0" err="1">
                <a:latin typeface="Times New Roman" panose="02020603050405020304" pitchFamily="18" charset="0"/>
                <a:cs typeface="Times New Roman" pitchFamily="18" charset="0"/>
              </a:rPr>
              <a:t>Millet</a:t>
            </a:r>
            <a:r>
              <a:rPr lang="it-IT" sz="2000" b="1" dirty="0" err="1"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Dorian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Fuller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and Marco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Madella</a:t>
            </a: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it-IT" sz="2000" b="1" cap="all" dirty="0">
                <a:latin typeface="Times New Roman" panose="02020603050405020304" pitchFamily="18" charset="0"/>
                <a:cs typeface="Times New Roman" pitchFamily="18" charset="0"/>
              </a:rPr>
              <a:t>Image Analysis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: Laurent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Bouby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Clemence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Pagnoux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Special Support: Ilaria Rosati (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LifeWatch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91872" y="565007"/>
            <a:ext cx="459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 err="1">
                <a:latin typeface="Times New Roman" pitchFamily="18" charset="0"/>
                <a:cs typeface="Times New Roman" pitchFamily="18" charset="0"/>
              </a:rPr>
              <a:t>Workshops</a:t>
            </a:r>
            <a:r>
              <a:rPr lang="it-IT" sz="2400" b="1" cap="sm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cap="small" dirty="0" err="1">
                <a:latin typeface="Times New Roman" pitchFamily="18" charset="0"/>
                <a:cs typeface="Times New Roman" pitchFamily="18" charset="0"/>
              </a:rPr>
              <a:t>Organizers</a:t>
            </a:r>
            <a:endParaRPr lang="it-IT" sz="2400" b="1" cap="sm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400" cap="smal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96000" y="1584762"/>
            <a:ext cx="5847644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itchFamily="18" charset="0"/>
              </a:rPr>
              <a:t>ERC PROJECT AND ARCHAEOBOTANY: 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Amy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Bogaard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Dorian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Fuller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Sultana Maria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Valamoti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Leonor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Pena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Chocarro</a:t>
            </a:r>
            <a:r>
              <a:rPr lang="it-IT" sz="2000" dirty="0">
                <a:latin typeface="Times New Roman" panose="02020603050405020304" pitchFamily="18" charset="0"/>
                <a:cs typeface="Times New Roman" pitchFamily="18" charset="0"/>
              </a:rPr>
              <a:t> and Carla </a:t>
            </a:r>
            <a:r>
              <a:rPr lang="it-IT" sz="2000" dirty="0" err="1">
                <a:latin typeface="Times New Roman" panose="02020603050405020304" pitchFamily="18" charset="0"/>
                <a:cs typeface="Times New Roman" pitchFamily="18" charset="0"/>
              </a:rPr>
              <a:t>Lancelotti</a:t>
            </a:r>
            <a:endParaRPr lang="it-IT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ARCHAEOBOTANY AND PUBLIC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Cornelie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Moolhuizen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Dragana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Filipovic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David Stone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ARCHAEOBOTANICAL NETWORKS: NOT ONLY DATABASES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Maria Mercuri , Assunta Florenzano, Wiebke Kirleis, Feix Bittmann, Angela Kreuz, Alexandra Livarda, Lisa Lodwick, Adela Pokorna, Simone Riehl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nn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nn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Support: Elena Stanca (LifeWatch)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="" xmlns:a16="http://schemas.microsoft.com/office/drawing/2014/main" id="{E6EDD691-1237-4372-9230-1A6539CC4438}"/>
              </a:ext>
            </a:extLst>
          </p:cNvPr>
          <p:cNvSpPr/>
          <p:nvPr/>
        </p:nvSpPr>
        <p:spPr>
          <a:xfrm>
            <a:off x="6096000" y="48542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3E1945F4-1D85-44D9-B178-ABEC6BD2B474}"/>
              </a:ext>
            </a:extLst>
          </p:cNvPr>
          <p:cNvSpPr/>
          <p:nvPr/>
        </p:nvSpPr>
        <p:spPr>
          <a:xfrm>
            <a:off x="702728" y="565007"/>
            <a:ext cx="446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cap="small" dirty="0" err="1">
                <a:latin typeface="Times New Roman" panose="02020603050405020304" pitchFamily="18" charset="0"/>
                <a:cs typeface="Times New Roman" pitchFamily="18" charset="0"/>
              </a:rPr>
              <a:t>Laboratories</a:t>
            </a:r>
            <a:r>
              <a:rPr lang="it-IT" sz="2400" b="1" cap="small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400" b="1" cap="small" dirty="0" err="1">
                <a:latin typeface="Times New Roman" panose="02020603050405020304" pitchFamily="18" charset="0"/>
                <a:cs typeface="Times New Roman" pitchFamily="18" charset="0"/>
              </a:rPr>
              <a:t>Organizers</a:t>
            </a:r>
            <a:endParaRPr lang="it-IT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47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it-IT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>
                <a:latin typeface="Times New Roman" pitchFamily="18" charset="0"/>
                <a:cs typeface="Times New Roman" pitchFamily="18" charset="0"/>
              </a:rPr>
              <a:t>sessions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03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Donatella Magri, Isabella Caneva, Laura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Sadori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Felix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Bittman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Dorian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Fuller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Monica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Badura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Elisabetta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Boaretto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Marco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Madella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Ehud Weiss, Francesco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D’Andria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Sultana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Valamoti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Amy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Bogaard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Naomi Miller, Andy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Heiss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Veronique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Zech-Matterne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Margareta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Tengberg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7CB94C-391B-47F5-ABE6-E1D20902D660}"/>
              </a:ext>
            </a:extLst>
          </p:cNvPr>
          <p:cNvSpPr txBox="1"/>
          <p:nvPr/>
        </p:nvSpPr>
        <p:spPr>
          <a:xfrm>
            <a:off x="3797300" y="3995063"/>
            <a:ext cx="459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Times New Roman" pitchFamily="18" charset="0"/>
                <a:cs typeface="Times New Roman" pitchFamily="18" charset="0"/>
              </a:rPr>
              <a:t>Special Speakers</a:t>
            </a:r>
          </a:p>
          <a:p>
            <a:endParaRPr lang="it-IT" sz="4000" dirty="0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043F312-3C7D-4803-8385-0882520757B5}"/>
              </a:ext>
            </a:extLst>
          </p:cNvPr>
          <p:cNvSpPr txBox="1"/>
          <p:nvPr/>
        </p:nvSpPr>
        <p:spPr>
          <a:xfrm>
            <a:off x="1033639" y="5014431"/>
            <a:ext cx="3064228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Karl Hammer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Chiara Morini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59" t="18692" r="19500"/>
          <a:stretch>
            <a:fillRect/>
          </a:stretch>
        </p:blipFill>
        <p:spPr bwMode="auto">
          <a:xfrm>
            <a:off x="1898650" y="317279"/>
            <a:ext cx="8540750" cy="598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18" y="202828"/>
            <a:ext cx="6200500" cy="4146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0469" y="2275988"/>
            <a:ext cx="6725996" cy="44004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36F163C-4834-4699-A843-0372FBB98412}"/>
              </a:ext>
            </a:extLst>
          </p:cNvPr>
          <p:cNvSpPr txBox="1"/>
          <p:nvPr/>
        </p:nvSpPr>
        <p:spPr>
          <a:xfrm>
            <a:off x="1827851" y="4476218"/>
            <a:ext cx="1875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Technical Support</a:t>
            </a:r>
            <a:endParaRPr lang="it-IT" dirty="0"/>
          </a:p>
          <a:p>
            <a:pPr algn="ctr"/>
            <a:r>
              <a:rPr lang="it-IT" dirty="0"/>
              <a:t>NIKON</a:t>
            </a:r>
          </a:p>
          <a:p>
            <a:pPr algn="ctr"/>
            <a:endParaRPr lang="it-IT" dirty="0"/>
          </a:p>
          <a:p>
            <a:pPr algn="ctr"/>
            <a:r>
              <a:rPr lang="it-IT" i="1" dirty="0"/>
              <a:t>Mario Lippolis</a:t>
            </a:r>
          </a:p>
          <a:p>
            <a:pPr algn="ctr"/>
            <a:r>
              <a:rPr lang="it-IT" i="1" dirty="0"/>
              <a:t>Fabrizio Lucci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B4979E8-61E4-4EC2-9D8E-CE2C54CCDD64}"/>
              </a:ext>
            </a:extLst>
          </p:cNvPr>
          <p:cNvSpPr txBox="1"/>
          <p:nvPr/>
        </p:nvSpPr>
        <p:spPr>
          <a:xfrm>
            <a:off x="7706163" y="500744"/>
            <a:ext cx="3045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Welcome Cocktail Organizer </a:t>
            </a:r>
          </a:p>
          <a:p>
            <a:pPr algn="ctr"/>
            <a:r>
              <a:rPr lang="it-IT" b="1" dirty="0"/>
              <a:t> </a:t>
            </a:r>
            <a:r>
              <a:rPr lang="it-IT" dirty="0"/>
              <a:t>GAMBERO ROSSO ACADEMY </a:t>
            </a:r>
          </a:p>
          <a:p>
            <a:pPr algn="ctr"/>
            <a:r>
              <a:rPr lang="it-IT" dirty="0"/>
              <a:t> </a:t>
            </a:r>
          </a:p>
          <a:p>
            <a:pPr algn="ctr"/>
            <a:r>
              <a:rPr lang="it-IT" i="1" dirty="0"/>
              <a:t>Fiorella Perrone</a:t>
            </a:r>
          </a:p>
          <a:p>
            <a:pPr algn="ctr"/>
            <a:r>
              <a:rPr lang="it-IT" i="1" dirty="0"/>
              <a:t>Francesca Pagano</a:t>
            </a:r>
          </a:p>
        </p:txBody>
      </p:sp>
    </p:spTree>
    <p:extLst>
      <p:ext uri="{BB962C8B-B14F-4D97-AF65-F5344CB8AC3E}">
        <p14:creationId xmlns="" xmlns:p14="http://schemas.microsoft.com/office/powerpoint/2010/main" val="25502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991890"/>
            <a:ext cx="9692640" cy="54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630930" y="323145"/>
            <a:ext cx="493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latin typeface="Times New Roman" pitchFamily="18" charset="0"/>
                <a:cs typeface="Times New Roman" pitchFamily="18" charset="0"/>
              </a:rPr>
              <a:t>Grazie a tutti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9CD46E-DCDD-4C1E-A858-08A18A2D37B1}"/>
              </a:ext>
            </a:extLst>
          </p:cNvPr>
          <p:cNvSpPr txBox="1"/>
          <p:nvPr/>
        </p:nvSpPr>
        <p:spPr>
          <a:xfrm>
            <a:off x="3862352" y="5866110"/>
            <a:ext cx="493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 IWGP……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421</Words>
  <Application>Microsoft Office PowerPoint</Application>
  <PresentationFormat>Personalizzato</PresentationFormat>
  <Paragraphs>62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Steering committee  Valentina Caracuta                     Milena Primavera   </vt:lpstr>
      <vt:lpstr>Diapositiva 3</vt:lpstr>
      <vt:lpstr>Scientific Board  Girolamo Fiorentino, University of Salento - Italy Valentina Caracuta, University of Salento - Italy Milena Primavera, University of Salento - Italy Anna Maria Mercuri, University of Modena - Italy Marta Mariotti Lippi, University of Florence - Italy Mauro Rottoli, University of Trento - Italy Laura Sadori, University of Rome ‘La Sapienza’ - Italy Mariano Ucchesu, University of Cagliari - Italy Andy G. Heiss, Austrian Academy of Science - Austria VéroniqueZech-Matterne, French Center for Scientific Research (CNRS) - France Marco Madella, University of Pompeu Fabra – Spain Leonor Peña-Chocarro, Spanish National Research Council (CSIC) - Spain </vt:lpstr>
      <vt:lpstr>Diapositiva 5</vt:lpstr>
      <vt:lpstr>Chair of sessions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Windows User</cp:lastModifiedBy>
  <cp:revision>31</cp:revision>
  <dcterms:created xsi:type="dcterms:W3CDTF">2019-06-02T18:30:43Z</dcterms:created>
  <dcterms:modified xsi:type="dcterms:W3CDTF">2019-06-14T09:30:19Z</dcterms:modified>
</cp:coreProperties>
</file>